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5" r:id="rId3"/>
    <p:sldId id="259" r:id="rId4"/>
    <p:sldId id="289" r:id="rId5"/>
    <p:sldId id="285" r:id="rId6"/>
    <p:sldId id="276" r:id="rId7"/>
    <p:sldId id="288" r:id="rId8"/>
    <p:sldId id="278" r:id="rId9"/>
    <p:sldId id="279" r:id="rId10"/>
    <p:sldId id="275" r:id="rId11"/>
    <p:sldId id="270" r:id="rId12"/>
    <p:sldId id="283" r:id="rId13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1152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orient="horz" pos="27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263D"/>
    <a:srgbClr val="02A2ED"/>
    <a:srgbClr val="013C72"/>
    <a:srgbClr val="48C0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8" autoAdjust="0"/>
    <p:restoredTop sz="94892" autoAdjust="0"/>
  </p:normalViewPr>
  <p:slideViewPr>
    <p:cSldViewPr>
      <p:cViewPr>
        <p:scale>
          <a:sx n="60" d="100"/>
          <a:sy n="60" d="100"/>
        </p:scale>
        <p:origin x="917" y="326"/>
      </p:cViewPr>
      <p:guideLst>
        <p:guide orient="horz" pos="1152"/>
        <p:guide pos="3840"/>
        <p:guide orient="horz" pos="2160"/>
        <p:guide orient="horz" pos="2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ana Burbienė" userId="ae8b7b7d-65bb-4ba0-8204-8181a95ccd83" providerId="ADAL" clId="{CDEA94CA-80E3-4DEF-ACA4-F783ADD53ED5}"/>
    <pc:docChg chg="undo redo custSel addSld delSld modSld sldOrd">
      <pc:chgData name="Diana Burbienė" userId="ae8b7b7d-65bb-4ba0-8204-8181a95ccd83" providerId="ADAL" clId="{CDEA94CA-80E3-4DEF-ACA4-F783ADD53ED5}" dt="2026-03-13T11:17:12.557" v="3241"/>
      <pc:docMkLst>
        <pc:docMk/>
      </pc:docMkLst>
      <pc:sldChg chg="modTransition">
        <pc:chgData name="Diana Burbienė" userId="ae8b7b7d-65bb-4ba0-8204-8181a95ccd83" providerId="ADAL" clId="{CDEA94CA-80E3-4DEF-ACA4-F783ADD53ED5}" dt="2026-03-13T06:12:19.653" v="2021"/>
        <pc:sldMkLst>
          <pc:docMk/>
          <pc:sldMk cId="0" sldId="256"/>
        </pc:sldMkLst>
      </pc:sldChg>
      <pc:sldChg chg="modTransition modAnim">
        <pc:chgData name="Diana Burbienė" userId="ae8b7b7d-65bb-4ba0-8204-8181a95ccd83" providerId="ADAL" clId="{CDEA94CA-80E3-4DEF-ACA4-F783ADD53ED5}" dt="2026-03-13T08:54:38.461" v="2211"/>
        <pc:sldMkLst>
          <pc:docMk/>
          <pc:sldMk cId="0" sldId="259"/>
        </pc:sldMkLst>
      </pc:sldChg>
      <pc:sldChg chg="modTransition">
        <pc:chgData name="Diana Burbienė" userId="ae8b7b7d-65bb-4ba0-8204-8181a95ccd83" providerId="ADAL" clId="{CDEA94CA-80E3-4DEF-ACA4-F783ADD53ED5}" dt="2026-03-13T08:54:18.168" v="2210"/>
        <pc:sldMkLst>
          <pc:docMk/>
          <pc:sldMk cId="2408827134" sldId="265"/>
        </pc:sldMkLst>
      </pc:sldChg>
      <pc:sldChg chg="modSp mod modTransition modAnim">
        <pc:chgData name="Diana Burbienė" userId="ae8b7b7d-65bb-4ba0-8204-8181a95ccd83" providerId="ADAL" clId="{CDEA94CA-80E3-4DEF-ACA4-F783ADD53ED5}" dt="2026-03-13T08:45:29.562" v="2203"/>
        <pc:sldMkLst>
          <pc:docMk/>
          <pc:sldMk cId="1787443288" sldId="270"/>
        </pc:sldMkLst>
        <pc:spChg chg="mod">
          <ac:chgData name="Diana Burbienė" userId="ae8b7b7d-65bb-4ba0-8204-8181a95ccd83" providerId="ADAL" clId="{CDEA94CA-80E3-4DEF-ACA4-F783ADD53ED5}" dt="2026-03-12T08:53:52.630" v="252" actId="20577"/>
          <ac:spMkLst>
            <pc:docMk/>
            <pc:sldMk cId="1787443288" sldId="270"/>
            <ac:spMk id="4" creationId="{3FD7D73E-8EBB-4BE4-9738-73286DEC330A}"/>
          </ac:spMkLst>
        </pc:spChg>
        <pc:spChg chg="mod">
          <ac:chgData name="Diana Burbienė" userId="ae8b7b7d-65bb-4ba0-8204-8181a95ccd83" providerId="ADAL" clId="{CDEA94CA-80E3-4DEF-ACA4-F783ADD53ED5}" dt="2026-03-12T08:46:58.904" v="156" actId="20577"/>
          <ac:spMkLst>
            <pc:docMk/>
            <pc:sldMk cId="1787443288" sldId="270"/>
            <ac:spMk id="5" creationId="{A16F2837-AE53-48EB-B11A-59F556E1E214}"/>
          </ac:spMkLst>
        </pc:spChg>
      </pc:sldChg>
      <pc:sldChg chg="addSp delSp modSp del mod modTransition addAnim delAnim modAnim">
        <pc:chgData name="Diana Burbienė" userId="ae8b7b7d-65bb-4ba0-8204-8181a95ccd83" providerId="ADAL" clId="{CDEA94CA-80E3-4DEF-ACA4-F783ADD53ED5}" dt="2026-03-13T10:25:42.783" v="2834" actId="47"/>
        <pc:sldMkLst>
          <pc:docMk/>
          <pc:sldMk cId="2974967793" sldId="273"/>
        </pc:sldMkLst>
        <pc:spChg chg="add del mod">
          <ac:chgData name="Diana Burbienė" userId="ae8b7b7d-65bb-4ba0-8204-8181a95ccd83" providerId="ADAL" clId="{CDEA94CA-80E3-4DEF-ACA4-F783ADD53ED5}" dt="2026-03-13T09:11:07.382" v="2234" actId="207"/>
          <ac:spMkLst>
            <pc:docMk/>
            <pc:sldMk cId="2974967793" sldId="273"/>
            <ac:spMk id="44" creationId="{DBC406E5-BF5E-480B-BD82-9A0E9DC6570C}"/>
          </ac:spMkLst>
        </pc:spChg>
        <pc:spChg chg="add del mod">
          <ac:chgData name="Diana Burbienė" userId="ae8b7b7d-65bb-4ba0-8204-8181a95ccd83" providerId="ADAL" clId="{CDEA94CA-80E3-4DEF-ACA4-F783ADD53ED5}" dt="2026-03-13T06:07:00.966" v="2012" actId="478"/>
          <ac:spMkLst>
            <pc:docMk/>
            <pc:sldMk cId="2974967793" sldId="273"/>
            <ac:spMk id="45" creationId="{447FDE44-B5B1-461C-8B4A-E1ECBF7F47EE}"/>
          </ac:spMkLst>
        </pc:spChg>
        <pc:spChg chg="add del mod">
          <ac:chgData name="Diana Burbienė" userId="ae8b7b7d-65bb-4ba0-8204-8181a95ccd83" providerId="ADAL" clId="{CDEA94CA-80E3-4DEF-ACA4-F783ADD53ED5}" dt="2026-03-12T08:29:21.168" v="3"/>
          <ac:spMkLst>
            <pc:docMk/>
            <pc:sldMk cId="2974967793" sldId="273"/>
            <ac:spMk id="45" creationId="{DCE8C8BE-DA8B-4AC2-8031-C3B071DB34B4}"/>
          </ac:spMkLst>
        </pc:spChg>
        <pc:spChg chg="add mod">
          <ac:chgData name="Diana Burbienė" userId="ae8b7b7d-65bb-4ba0-8204-8181a95ccd83" providerId="ADAL" clId="{CDEA94CA-80E3-4DEF-ACA4-F783ADD53ED5}" dt="2026-03-13T09:10:45.268" v="2233" actId="1076"/>
          <ac:spMkLst>
            <pc:docMk/>
            <pc:sldMk cId="2974967793" sldId="273"/>
            <ac:spMk id="46" creationId="{DDA13B1F-4A4C-4F67-B2E4-CA54D4BD8DA7}"/>
          </ac:spMkLst>
        </pc:spChg>
        <pc:spChg chg="add del mod">
          <ac:chgData name="Diana Burbienė" userId="ae8b7b7d-65bb-4ba0-8204-8181a95ccd83" providerId="ADAL" clId="{CDEA94CA-80E3-4DEF-ACA4-F783ADD53ED5}" dt="2026-03-13T09:44:52.046" v="2365" actId="1076"/>
          <ac:spMkLst>
            <pc:docMk/>
            <pc:sldMk cId="2974967793" sldId="273"/>
            <ac:spMk id="49" creationId="{340FDEB9-2ABD-4CE4-B5EB-589E56705945}"/>
          </ac:spMkLst>
        </pc:spChg>
        <pc:spChg chg="add del mod">
          <ac:chgData name="Diana Burbienė" userId="ae8b7b7d-65bb-4ba0-8204-8181a95ccd83" providerId="ADAL" clId="{CDEA94CA-80E3-4DEF-ACA4-F783ADD53ED5}" dt="2026-03-13T09:47:37.204" v="2407" actId="478"/>
          <ac:spMkLst>
            <pc:docMk/>
            <pc:sldMk cId="2974967793" sldId="273"/>
            <ac:spMk id="51" creationId="{9E76D286-E811-4D45-B189-4F0B9E6C8553}"/>
          </ac:spMkLst>
        </pc:spChg>
        <pc:cxnChg chg="add mod">
          <ac:chgData name="Diana Burbienė" userId="ae8b7b7d-65bb-4ba0-8204-8181a95ccd83" providerId="ADAL" clId="{CDEA94CA-80E3-4DEF-ACA4-F783ADD53ED5}" dt="2026-03-13T09:45:04.284" v="2367" actId="14100"/>
          <ac:cxnSpMkLst>
            <pc:docMk/>
            <pc:sldMk cId="2974967793" sldId="273"/>
            <ac:cxnSpMk id="48" creationId="{4271085A-678D-4117-9AAA-C002F891D4B1}"/>
          </ac:cxnSpMkLst>
        </pc:cxnChg>
        <pc:cxnChg chg="add del mod">
          <ac:chgData name="Diana Burbienė" userId="ae8b7b7d-65bb-4ba0-8204-8181a95ccd83" providerId="ADAL" clId="{CDEA94CA-80E3-4DEF-ACA4-F783ADD53ED5}" dt="2026-03-13T09:45:01.316" v="2366" actId="478"/>
          <ac:cxnSpMkLst>
            <pc:docMk/>
            <pc:sldMk cId="2974967793" sldId="273"/>
            <ac:cxnSpMk id="50" creationId="{2CDC2976-F6DA-4303-9F66-3D83DD39F967}"/>
          </ac:cxnSpMkLst>
        </pc:cxnChg>
        <pc:cxnChg chg="add mod">
          <ac:chgData name="Diana Burbienė" userId="ae8b7b7d-65bb-4ba0-8204-8181a95ccd83" providerId="ADAL" clId="{CDEA94CA-80E3-4DEF-ACA4-F783ADD53ED5}" dt="2026-03-13T09:45:14.993" v="2371" actId="1076"/>
          <ac:cxnSpMkLst>
            <pc:docMk/>
            <pc:sldMk cId="2974967793" sldId="273"/>
            <ac:cxnSpMk id="52" creationId="{7CBF6E3B-EBA9-41CC-A11D-FE86984CC5C6}"/>
          </ac:cxnSpMkLst>
        </pc:cxnChg>
        <pc:cxnChg chg="add mod">
          <ac:chgData name="Diana Burbienė" userId="ae8b7b7d-65bb-4ba0-8204-8181a95ccd83" providerId="ADAL" clId="{CDEA94CA-80E3-4DEF-ACA4-F783ADD53ED5}" dt="2026-03-13T09:45:11.145" v="2370" actId="14100"/>
          <ac:cxnSpMkLst>
            <pc:docMk/>
            <pc:sldMk cId="2974967793" sldId="273"/>
            <ac:cxnSpMk id="53" creationId="{66DA6CF9-51D5-4637-A00B-8914DD02DE98}"/>
          </ac:cxnSpMkLst>
        </pc:cxnChg>
        <pc:cxnChg chg="add mod">
          <ac:chgData name="Diana Burbienė" userId="ae8b7b7d-65bb-4ba0-8204-8181a95ccd83" providerId="ADAL" clId="{CDEA94CA-80E3-4DEF-ACA4-F783ADD53ED5}" dt="2026-03-13T09:41:45.626" v="2249" actId="14100"/>
          <ac:cxnSpMkLst>
            <pc:docMk/>
            <pc:sldMk cId="2974967793" sldId="273"/>
            <ac:cxnSpMk id="54" creationId="{79F49116-F780-41EE-BA19-2833CA985FBA}"/>
          </ac:cxnSpMkLst>
        </pc:cxnChg>
        <pc:cxnChg chg="add mod">
          <ac:chgData name="Diana Burbienė" userId="ae8b7b7d-65bb-4ba0-8204-8181a95ccd83" providerId="ADAL" clId="{CDEA94CA-80E3-4DEF-ACA4-F783ADD53ED5}" dt="2026-03-13T09:45:44.702" v="2373" actId="14100"/>
          <ac:cxnSpMkLst>
            <pc:docMk/>
            <pc:sldMk cId="2974967793" sldId="273"/>
            <ac:cxnSpMk id="57" creationId="{32447D52-8BC2-4012-840A-9C941B784447}"/>
          </ac:cxnSpMkLst>
        </pc:cxnChg>
        <pc:cxnChg chg="add mod">
          <ac:chgData name="Diana Burbienė" userId="ae8b7b7d-65bb-4ba0-8204-8181a95ccd83" providerId="ADAL" clId="{CDEA94CA-80E3-4DEF-ACA4-F783ADD53ED5}" dt="2026-03-13T09:46:13.272" v="2377" actId="14100"/>
          <ac:cxnSpMkLst>
            <pc:docMk/>
            <pc:sldMk cId="2974967793" sldId="273"/>
            <ac:cxnSpMk id="61" creationId="{B4DC74BC-6EB1-407B-90E0-E745D3281904}"/>
          </ac:cxnSpMkLst>
        </pc:cxnChg>
        <pc:cxnChg chg="add mod">
          <ac:chgData name="Diana Burbienė" userId="ae8b7b7d-65bb-4ba0-8204-8181a95ccd83" providerId="ADAL" clId="{CDEA94CA-80E3-4DEF-ACA4-F783ADD53ED5}" dt="2026-03-13T09:46:19.111" v="2380" actId="14100"/>
          <ac:cxnSpMkLst>
            <pc:docMk/>
            <pc:sldMk cId="2974967793" sldId="273"/>
            <ac:cxnSpMk id="64" creationId="{4B354AEF-249F-4BF1-9253-8BB756CCE3BC}"/>
          </ac:cxnSpMkLst>
        </pc:cxnChg>
        <pc:cxnChg chg="add mod">
          <ac:chgData name="Diana Burbienė" userId="ae8b7b7d-65bb-4ba0-8204-8181a95ccd83" providerId="ADAL" clId="{CDEA94CA-80E3-4DEF-ACA4-F783ADD53ED5}" dt="2026-03-13T09:46:27.438" v="2383" actId="14100"/>
          <ac:cxnSpMkLst>
            <pc:docMk/>
            <pc:sldMk cId="2974967793" sldId="273"/>
            <ac:cxnSpMk id="66" creationId="{ECCD2D7E-B51D-4DC1-AD85-CA5D3B1C7A76}"/>
          </ac:cxnSpMkLst>
        </pc:cxnChg>
        <pc:cxnChg chg="add mod">
          <ac:chgData name="Diana Burbienė" userId="ae8b7b7d-65bb-4ba0-8204-8181a95ccd83" providerId="ADAL" clId="{CDEA94CA-80E3-4DEF-ACA4-F783ADD53ED5}" dt="2026-03-13T09:46:32.711" v="2386" actId="14100"/>
          <ac:cxnSpMkLst>
            <pc:docMk/>
            <pc:sldMk cId="2974967793" sldId="273"/>
            <ac:cxnSpMk id="68" creationId="{D64498BD-5406-49BE-A373-1AA60E946B74}"/>
          </ac:cxnSpMkLst>
        </pc:cxnChg>
        <pc:cxnChg chg="add mod">
          <ac:chgData name="Diana Burbienė" userId="ae8b7b7d-65bb-4ba0-8204-8181a95ccd83" providerId="ADAL" clId="{CDEA94CA-80E3-4DEF-ACA4-F783ADD53ED5}" dt="2026-03-13T09:46:47.992" v="2392" actId="14100"/>
          <ac:cxnSpMkLst>
            <pc:docMk/>
            <pc:sldMk cId="2974967793" sldId="273"/>
            <ac:cxnSpMk id="70" creationId="{256ACB2D-43F7-4FF8-89DA-C7CAECF5D430}"/>
          </ac:cxnSpMkLst>
        </pc:cxnChg>
        <pc:cxnChg chg="add mod">
          <ac:chgData name="Diana Burbienė" userId="ae8b7b7d-65bb-4ba0-8204-8181a95ccd83" providerId="ADAL" clId="{CDEA94CA-80E3-4DEF-ACA4-F783ADD53ED5}" dt="2026-03-13T09:47:05.778" v="2396" actId="14100"/>
          <ac:cxnSpMkLst>
            <pc:docMk/>
            <pc:sldMk cId="2974967793" sldId="273"/>
            <ac:cxnSpMk id="75" creationId="{46252650-1DA3-4011-81E5-679ECBCA6A91}"/>
          </ac:cxnSpMkLst>
        </pc:cxnChg>
        <pc:cxnChg chg="add mod">
          <ac:chgData name="Diana Burbienė" userId="ae8b7b7d-65bb-4ba0-8204-8181a95ccd83" providerId="ADAL" clId="{CDEA94CA-80E3-4DEF-ACA4-F783ADD53ED5}" dt="2026-03-13T09:47:15.054" v="2400" actId="14100"/>
          <ac:cxnSpMkLst>
            <pc:docMk/>
            <pc:sldMk cId="2974967793" sldId="273"/>
            <ac:cxnSpMk id="77" creationId="{92D3896F-081F-4BB2-AC3C-38575CE58667}"/>
          </ac:cxnSpMkLst>
        </pc:cxnChg>
        <pc:cxnChg chg="add mod">
          <ac:chgData name="Diana Burbienė" userId="ae8b7b7d-65bb-4ba0-8204-8181a95ccd83" providerId="ADAL" clId="{CDEA94CA-80E3-4DEF-ACA4-F783ADD53ED5}" dt="2026-03-13T09:47:22.101" v="2403" actId="14100"/>
          <ac:cxnSpMkLst>
            <pc:docMk/>
            <pc:sldMk cId="2974967793" sldId="273"/>
            <ac:cxnSpMk id="79" creationId="{AF994297-EFCD-4901-9239-399F3AD57B0F}"/>
          </ac:cxnSpMkLst>
        </pc:cxnChg>
        <pc:cxnChg chg="add mod">
          <ac:chgData name="Diana Burbienė" userId="ae8b7b7d-65bb-4ba0-8204-8181a95ccd83" providerId="ADAL" clId="{CDEA94CA-80E3-4DEF-ACA4-F783ADD53ED5}" dt="2026-03-13T09:47:29.119" v="2406" actId="14100"/>
          <ac:cxnSpMkLst>
            <pc:docMk/>
            <pc:sldMk cId="2974967793" sldId="273"/>
            <ac:cxnSpMk id="81" creationId="{35576E32-99D6-4AAC-BC64-A2253F66E98F}"/>
          </ac:cxnSpMkLst>
        </pc:cxnChg>
      </pc:sldChg>
      <pc:sldChg chg="modTransition modAnim">
        <pc:chgData name="Diana Burbienė" userId="ae8b7b7d-65bb-4ba0-8204-8181a95ccd83" providerId="ADAL" clId="{CDEA94CA-80E3-4DEF-ACA4-F783ADD53ED5}" dt="2026-03-13T11:17:12.557" v="3241"/>
        <pc:sldMkLst>
          <pc:docMk/>
          <pc:sldMk cId="1072087053" sldId="275"/>
        </pc:sldMkLst>
      </pc:sldChg>
      <pc:sldChg chg="addSp delSp modSp mod modTransition delAnim modAnim">
        <pc:chgData name="Diana Burbienė" userId="ae8b7b7d-65bb-4ba0-8204-8181a95ccd83" providerId="ADAL" clId="{CDEA94CA-80E3-4DEF-ACA4-F783ADD53ED5}" dt="2026-03-13T08:43:27.201" v="2197"/>
        <pc:sldMkLst>
          <pc:docMk/>
          <pc:sldMk cId="2582599736" sldId="276"/>
        </pc:sldMkLst>
        <pc:spChg chg="del">
          <ac:chgData name="Diana Burbienė" userId="ae8b7b7d-65bb-4ba0-8204-8181a95ccd83" providerId="ADAL" clId="{CDEA94CA-80E3-4DEF-ACA4-F783ADD53ED5}" dt="2026-03-12T08:32:46.077" v="21" actId="478"/>
          <ac:spMkLst>
            <pc:docMk/>
            <pc:sldMk cId="2582599736" sldId="276"/>
            <ac:spMk id="2" creationId="{E0D114C9-4764-4614-B7E8-370056FDFD66}"/>
          </ac:spMkLst>
        </pc:spChg>
        <pc:spChg chg="mod">
          <ac:chgData name="Diana Burbienė" userId="ae8b7b7d-65bb-4ba0-8204-8181a95ccd83" providerId="ADAL" clId="{CDEA94CA-80E3-4DEF-ACA4-F783ADD53ED5}" dt="2026-03-12T09:04:05.550" v="350" actId="1076"/>
          <ac:spMkLst>
            <pc:docMk/>
            <pc:sldMk cId="2582599736" sldId="276"/>
            <ac:spMk id="6" creationId="{8001C3A5-77B7-44F5-804F-0B635700016B}"/>
          </ac:spMkLst>
        </pc:spChg>
        <pc:spChg chg="del">
          <ac:chgData name="Diana Burbienė" userId="ae8b7b7d-65bb-4ba0-8204-8181a95ccd83" providerId="ADAL" clId="{CDEA94CA-80E3-4DEF-ACA4-F783ADD53ED5}" dt="2026-03-12T08:34:02.529" v="30" actId="478"/>
          <ac:spMkLst>
            <pc:docMk/>
            <pc:sldMk cId="2582599736" sldId="276"/>
            <ac:spMk id="7" creationId="{D3D99ECA-5847-4454-BF47-F89D08D7E57D}"/>
          </ac:spMkLst>
        </pc:spChg>
        <pc:spChg chg="del">
          <ac:chgData name="Diana Burbienė" userId="ae8b7b7d-65bb-4ba0-8204-8181a95ccd83" providerId="ADAL" clId="{CDEA94CA-80E3-4DEF-ACA4-F783ADD53ED5}" dt="2026-03-12T08:34:06.312" v="31" actId="478"/>
          <ac:spMkLst>
            <pc:docMk/>
            <pc:sldMk cId="2582599736" sldId="276"/>
            <ac:spMk id="8" creationId="{A2160174-87A1-43D3-88F9-A16FF5EE7C13}"/>
          </ac:spMkLst>
        </pc:spChg>
        <pc:spChg chg="add mod">
          <ac:chgData name="Diana Burbienė" userId="ae8b7b7d-65bb-4ba0-8204-8181a95ccd83" providerId="ADAL" clId="{CDEA94CA-80E3-4DEF-ACA4-F783ADD53ED5}" dt="2026-03-12T08:59:49.175" v="300" actId="20577"/>
          <ac:spMkLst>
            <pc:docMk/>
            <pc:sldMk cId="2582599736" sldId="276"/>
            <ac:spMk id="9" creationId="{F8EF6DCD-749D-4078-AA6D-B541D3550A05}"/>
          </ac:spMkLst>
        </pc:spChg>
        <pc:spChg chg="mod">
          <ac:chgData name="Diana Burbienė" userId="ae8b7b7d-65bb-4ba0-8204-8181a95ccd83" providerId="ADAL" clId="{CDEA94CA-80E3-4DEF-ACA4-F783ADD53ED5}" dt="2026-03-12T09:03:50.120" v="349" actId="1076"/>
          <ac:spMkLst>
            <pc:docMk/>
            <pc:sldMk cId="2582599736" sldId="276"/>
            <ac:spMk id="10" creationId="{A4BD6780-C3BC-4336-B63E-95BF2707B642}"/>
          </ac:spMkLst>
        </pc:spChg>
        <pc:spChg chg="add mod">
          <ac:chgData name="Diana Burbienė" userId="ae8b7b7d-65bb-4ba0-8204-8181a95ccd83" providerId="ADAL" clId="{CDEA94CA-80E3-4DEF-ACA4-F783ADD53ED5}" dt="2026-03-12T09:03:03.278" v="346" actId="1076"/>
          <ac:spMkLst>
            <pc:docMk/>
            <pc:sldMk cId="2582599736" sldId="276"/>
            <ac:spMk id="11" creationId="{E1228873-C9E0-44C0-B560-9CDF02AF1826}"/>
          </ac:spMkLst>
        </pc:spChg>
        <pc:spChg chg="add mod">
          <ac:chgData name="Diana Burbienė" userId="ae8b7b7d-65bb-4ba0-8204-8181a95ccd83" providerId="ADAL" clId="{CDEA94CA-80E3-4DEF-ACA4-F783ADD53ED5}" dt="2026-03-12T09:09:43.245" v="461"/>
          <ac:spMkLst>
            <pc:docMk/>
            <pc:sldMk cId="2582599736" sldId="276"/>
            <ac:spMk id="13" creationId="{20F8D69D-2A21-4051-B876-72B1866AB0E8}"/>
          </ac:spMkLst>
        </pc:spChg>
        <pc:spChg chg="add mod">
          <ac:chgData name="Diana Burbienė" userId="ae8b7b7d-65bb-4ba0-8204-8181a95ccd83" providerId="ADAL" clId="{CDEA94CA-80E3-4DEF-ACA4-F783ADD53ED5}" dt="2026-03-12T09:03:17.991" v="348" actId="1076"/>
          <ac:spMkLst>
            <pc:docMk/>
            <pc:sldMk cId="2582599736" sldId="276"/>
            <ac:spMk id="14" creationId="{4AF1127D-C58E-48F9-948A-CF30B637AF9B}"/>
          </ac:spMkLst>
        </pc:spChg>
        <pc:spChg chg="add mod">
          <ac:chgData name="Diana Burbienė" userId="ae8b7b7d-65bb-4ba0-8204-8181a95ccd83" providerId="ADAL" clId="{CDEA94CA-80E3-4DEF-ACA4-F783ADD53ED5}" dt="2026-03-12T09:11:20.261" v="473" actId="1038"/>
          <ac:spMkLst>
            <pc:docMk/>
            <pc:sldMk cId="2582599736" sldId="276"/>
            <ac:spMk id="16" creationId="{A10A6ED0-DEC9-4844-9DFD-492EEDDC94B8}"/>
          </ac:spMkLst>
        </pc:spChg>
        <pc:cxnChg chg="add mod">
          <ac:chgData name="Diana Burbienė" userId="ae8b7b7d-65bb-4ba0-8204-8181a95ccd83" providerId="ADAL" clId="{CDEA94CA-80E3-4DEF-ACA4-F783ADD53ED5}" dt="2026-03-12T09:10:48.466" v="469" actId="1038"/>
          <ac:cxnSpMkLst>
            <pc:docMk/>
            <pc:sldMk cId="2582599736" sldId="276"/>
            <ac:cxnSpMk id="15" creationId="{A7FC361D-6AE6-48A3-8E48-91160A64376A}"/>
          </ac:cxnSpMkLst>
        </pc:cxnChg>
        <pc:cxnChg chg="add mod">
          <ac:chgData name="Diana Burbienė" userId="ae8b7b7d-65bb-4ba0-8204-8181a95ccd83" providerId="ADAL" clId="{CDEA94CA-80E3-4DEF-ACA4-F783ADD53ED5}" dt="2026-03-12T09:10:48.466" v="469" actId="1038"/>
          <ac:cxnSpMkLst>
            <pc:docMk/>
            <pc:sldMk cId="2582599736" sldId="276"/>
            <ac:cxnSpMk id="17" creationId="{59E67826-0AD5-4930-98B0-AF0DC528E8FB}"/>
          </ac:cxnSpMkLst>
        </pc:cxnChg>
        <pc:cxnChg chg="add mod">
          <ac:chgData name="Diana Burbienė" userId="ae8b7b7d-65bb-4ba0-8204-8181a95ccd83" providerId="ADAL" clId="{CDEA94CA-80E3-4DEF-ACA4-F783ADD53ED5}" dt="2026-03-12T09:10:48.466" v="469" actId="1038"/>
          <ac:cxnSpMkLst>
            <pc:docMk/>
            <pc:sldMk cId="2582599736" sldId="276"/>
            <ac:cxnSpMk id="18" creationId="{16A9F943-9CE9-42A7-90C4-59EDFC21D296}"/>
          </ac:cxnSpMkLst>
        </pc:cxnChg>
        <pc:cxnChg chg="add mod">
          <ac:chgData name="Diana Burbienė" userId="ae8b7b7d-65bb-4ba0-8204-8181a95ccd83" providerId="ADAL" clId="{CDEA94CA-80E3-4DEF-ACA4-F783ADD53ED5}" dt="2026-03-12T09:10:48.466" v="469" actId="1038"/>
          <ac:cxnSpMkLst>
            <pc:docMk/>
            <pc:sldMk cId="2582599736" sldId="276"/>
            <ac:cxnSpMk id="19" creationId="{3D098440-62D3-4056-AFCC-CF6E1599444C}"/>
          </ac:cxnSpMkLst>
        </pc:cxnChg>
      </pc:sldChg>
      <pc:sldChg chg="modSp mod modTransition modAnim">
        <pc:chgData name="Diana Burbienė" userId="ae8b7b7d-65bb-4ba0-8204-8181a95ccd83" providerId="ADAL" clId="{CDEA94CA-80E3-4DEF-ACA4-F783ADD53ED5}" dt="2026-03-13T08:44:46.317" v="2201"/>
        <pc:sldMkLst>
          <pc:docMk/>
          <pc:sldMk cId="864515576" sldId="278"/>
        </pc:sldMkLst>
        <pc:spChg chg="mod">
          <ac:chgData name="Diana Burbienė" userId="ae8b7b7d-65bb-4ba0-8204-8181a95ccd83" providerId="ADAL" clId="{CDEA94CA-80E3-4DEF-ACA4-F783ADD53ED5}" dt="2026-03-13T08:00:25.085" v="2122" actId="20577"/>
          <ac:spMkLst>
            <pc:docMk/>
            <pc:sldMk cId="864515576" sldId="278"/>
            <ac:spMk id="48" creationId="{573D2B6A-38E6-472C-8A09-943E2E6D14BD}"/>
          </ac:spMkLst>
        </pc:spChg>
        <pc:spChg chg="mod">
          <ac:chgData name="Diana Burbienė" userId="ae8b7b7d-65bb-4ba0-8204-8181a95ccd83" providerId="ADAL" clId="{CDEA94CA-80E3-4DEF-ACA4-F783ADD53ED5}" dt="2026-03-13T08:00:26.749" v="2123" actId="20577"/>
          <ac:spMkLst>
            <pc:docMk/>
            <pc:sldMk cId="864515576" sldId="278"/>
            <ac:spMk id="49" creationId="{2C39AD75-81FD-476E-8AE2-669664F216BF}"/>
          </ac:spMkLst>
        </pc:spChg>
        <pc:spChg chg="mod">
          <ac:chgData name="Diana Burbienė" userId="ae8b7b7d-65bb-4ba0-8204-8181a95ccd83" providerId="ADAL" clId="{CDEA94CA-80E3-4DEF-ACA4-F783ADD53ED5}" dt="2026-03-13T08:00:27.549" v="2124" actId="20577"/>
          <ac:spMkLst>
            <pc:docMk/>
            <pc:sldMk cId="864515576" sldId="278"/>
            <ac:spMk id="50" creationId="{F085697D-7AE3-450A-9E0A-6DEE567333AA}"/>
          </ac:spMkLst>
        </pc:spChg>
        <pc:cxnChg chg="mod">
          <ac:chgData name="Diana Burbienė" userId="ae8b7b7d-65bb-4ba0-8204-8181a95ccd83" providerId="ADAL" clId="{CDEA94CA-80E3-4DEF-ACA4-F783ADD53ED5}" dt="2026-03-13T05:44:40.669" v="1943" actId="1037"/>
          <ac:cxnSpMkLst>
            <pc:docMk/>
            <pc:sldMk cId="864515576" sldId="278"/>
            <ac:cxnSpMk id="46" creationId="{9FC29AEB-6318-47F3-973E-A07F47025548}"/>
          </ac:cxnSpMkLst>
        </pc:cxnChg>
        <pc:cxnChg chg="mod">
          <ac:chgData name="Diana Burbienė" userId="ae8b7b7d-65bb-4ba0-8204-8181a95ccd83" providerId="ADAL" clId="{CDEA94CA-80E3-4DEF-ACA4-F783ADD53ED5}" dt="2026-03-13T05:45:05.541" v="1946" actId="1037"/>
          <ac:cxnSpMkLst>
            <pc:docMk/>
            <pc:sldMk cId="864515576" sldId="278"/>
            <ac:cxnSpMk id="55" creationId="{3356A7DE-50D9-4C66-B63C-61C4DB905EB3}"/>
          </ac:cxnSpMkLst>
        </pc:cxnChg>
        <pc:cxnChg chg="mod">
          <ac:chgData name="Diana Burbienė" userId="ae8b7b7d-65bb-4ba0-8204-8181a95ccd83" providerId="ADAL" clId="{CDEA94CA-80E3-4DEF-ACA4-F783ADD53ED5}" dt="2026-03-13T05:45:09.702" v="1948" actId="1037"/>
          <ac:cxnSpMkLst>
            <pc:docMk/>
            <pc:sldMk cId="864515576" sldId="278"/>
            <ac:cxnSpMk id="56" creationId="{25D03E38-9530-4567-8CDD-D73968621C7E}"/>
          </ac:cxnSpMkLst>
        </pc:cxnChg>
        <pc:cxnChg chg="mod">
          <ac:chgData name="Diana Burbienė" userId="ae8b7b7d-65bb-4ba0-8204-8181a95ccd83" providerId="ADAL" clId="{CDEA94CA-80E3-4DEF-ACA4-F783ADD53ED5}" dt="2026-03-13T05:45:08.570" v="1947" actId="1037"/>
          <ac:cxnSpMkLst>
            <pc:docMk/>
            <pc:sldMk cId="864515576" sldId="278"/>
            <ac:cxnSpMk id="60" creationId="{950392DC-3FE6-483F-B3FB-2E4E05BFA667}"/>
          </ac:cxnSpMkLst>
        </pc:cxnChg>
      </pc:sldChg>
      <pc:sldChg chg="modTransition modAnim">
        <pc:chgData name="Diana Burbienė" userId="ae8b7b7d-65bb-4ba0-8204-8181a95ccd83" providerId="ADAL" clId="{CDEA94CA-80E3-4DEF-ACA4-F783ADD53ED5}" dt="2026-03-13T11:15:12.616" v="3238"/>
        <pc:sldMkLst>
          <pc:docMk/>
          <pc:sldMk cId="1011290695" sldId="279"/>
        </pc:sldMkLst>
      </pc:sldChg>
      <pc:sldChg chg="add del">
        <pc:chgData name="Diana Burbienė" userId="ae8b7b7d-65bb-4ba0-8204-8181a95ccd83" providerId="ADAL" clId="{CDEA94CA-80E3-4DEF-ACA4-F783ADD53ED5}" dt="2026-03-12T20:19:30.169" v="1020" actId="47"/>
        <pc:sldMkLst>
          <pc:docMk/>
          <pc:sldMk cId="3121192434" sldId="280"/>
        </pc:sldMkLst>
      </pc:sldChg>
      <pc:sldChg chg="addSp delSp modSp mod modTransition modAnim">
        <pc:chgData name="Diana Burbienė" userId="ae8b7b7d-65bb-4ba0-8204-8181a95ccd83" providerId="ADAL" clId="{CDEA94CA-80E3-4DEF-ACA4-F783ADD53ED5}" dt="2026-03-13T08:39:34.060" v="2181" actId="20577"/>
        <pc:sldMkLst>
          <pc:docMk/>
          <pc:sldMk cId="499809680" sldId="285"/>
        </pc:sldMkLst>
        <pc:spChg chg="del">
          <ac:chgData name="Diana Burbienė" userId="ae8b7b7d-65bb-4ba0-8204-8181a95ccd83" providerId="ADAL" clId="{CDEA94CA-80E3-4DEF-ACA4-F783ADD53ED5}" dt="2026-03-13T08:04:12.873" v="2157" actId="478"/>
          <ac:spMkLst>
            <pc:docMk/>
            <pc:sldMk cId="499809680" sldId="285"/>
            <ac:spMk id="2" creationId="{E0D114C9-4764-4614-B7E8-370056FDFD66}"/>
          </ac:spMkLst>
        </pc:spChg>
        <pc:spChg chg="add del mod">
          <ac:chgData name="Diana Burbienė" userId="ae8b7b7d-65bb-4ba0-8204-8181a95ccd83" providerId="ADAL" clId="{CDEA94CA-80E3-4DEF-ACA4-F783ADD53ED5}" dt="2026-03-13T08:01:56.178" v="2126"/>
          <ac:spMkLst>
            <pc:docMk/>
            <pc:sldMk cId="499809680" sldId="285"/>
            <ac:spMk id="5" creationId="{0EA679BF-F453-4FC7-A64B-7295D76E977F}"/>
          </ac:spMkLst>
        </pc:spChg>
        <pc:spChg chg="add del">
          <ac:chgData name="Diana Burbienė" userId="ae8b7b7d-65bb-4ba0-8204-8181a95ccd83" providerId="ADAL" clId="{CDEA94CA-80E3-4DEF-ACA4-F783ADD53ED5}" dt="2026-03-12T08:49:56.468" v="160"/>
          <ac:spMkLst>
            <pc:docMk/>
            <pc:sldMk cId="499809680" sldId="285"/>
            <ac:spMk id="5" creationId="{15E7D565-7708-4838-9F71-C37AA088E082}"/>
          </ac:spMkLst>
        </pc:spChg>
        <pc:spChg chg="add mod">
          <ac:chgData name="Diana Burbienė" userId="ae8b7b7d-65bb-4ba0-8204-8181a95ccd83" providerId="ADAL" clId="{CDEA94CA-80E3-4DEF-ACA4-F783ADD53ED5}" dt="2026-03-13T08:04:29.932" v="2166" actId="6549"/>
          <ac:spMkLst>
            <pc:docMk/>
            <pc:sldMk cId="499809680" sldId="285"/>
            <ac:spMk id="6" creationId="{09D2E416-6011-471B-BC4C-1CC1C12778CF}"/>
          </ac:spMkLst>
        </pc:spChg>
        <pc:spChg chg="add del">
          <ac:chgData name="Diana Burbienė" userId="ae8b7b7d-65bb-4ba0-8204-8181a95ccd83" providerId="ADAL" clId="{CDEA94CA-80E3-4DEF-ACA4-F783ADD53ED5}" dt="2026-03-12T08:50:42.023" v="164"/>
          <ac:spMkLst>
            <pc:docMk/>
            <pc:sldMk cId="499809680" sldId="285"/>
            <ac:spMk id="6" creationId="{B7743237-625F-4E42-B9B7-DB2211F7CF15}"/>
          </ac:spMkLst>
        </pc:spChg>
        <pc:spChg chg="mod">
          <ac:chgData name="Diana Burbienė" userId="ae8b7b7d-65bb-4ba0-8204-8181a95ccd83" providerId="ADAL" clId="{CDEA94CA-80E3-4DEF-ACA4-F783ADD53ED5}" dt="2026-03-12T08:55:19.372" v="264" actId="1035"/>
          <ac:spMkLst>
            <pc:docMk/>
            <pc:sldMk cId="499809680" sldId="285"/>
            <ac:spMk id="9" creationId="{29B38421-CA2A-41F5-9AF1-D84D0B2C9E6B}"/>
          </ac:spMkLst>
        </pc:spChg>
        <pc:spChg chg="mod">
          <ac:chgData name="Diana Burbienė" userId="ae8b7b7d-65bb-4ba0-8204-8181a95ccd83" providerId="ADAL" clId="{CDEA94CA-80E3-4DEF-ACA4-F783ADD53ED5}" dt="2026-03-12T08:53:48.503" v="247" actId="1076"/>
          <ac:spMkLst>
            <pc:docMk/>
            <pc:sldMk cId="499809680" sldId="285"/>
            <ac:spMk id="10" creationId="{2F49CB2D-BA53-4441-B716-FF0AA05F982E}"/>
          </ac:spMkLst>
        </pc:spChg>
        <pc:spChg chg="mod">
          <ac:chgData name="Diana Burbienė" userId="ae8b7b7d-65bb-4ba0-8204-8181a95ccd83" providerId="ADAL" clId="{CDEA94CA-80E3-4DEF-ACA4-F783ADD53ED5}" dt="2026-03-13T08:29:53.425" v="2180" actId="1035"/>
          <ac:spMkLst>
            <pc:docMk/>
            <pc:sldMk cId="499809680" sldId="285"/>
            <ac:spMk id="15" creationId="{9F18C690-3B45-4E83-BA20-1DCD723989AA}"/>
          </ac:spMkLst>
        </pc:spChg>
        <pc:spChg chg="mod">
          <ac:chgData name="Diana Burbienė" userId="ae8b7b7d-65bb-4ba0-8204-8181a95ccd83" providerId="ADAL" clId="{CDEA94CA-80E3-4DEF-ACA4-F783ADD53ED5}" dt="2026-03-12T08:53:47.436" v="242" actId="1035"/>
          <ac:spMkLst>
            <pc:docMk/>
            <pc:sldMk cId="499809680" sldId="285"/>
            <ac:spMk id="16" creationId="{CB6C83AC-592E-40CF-B27F-C9125828B8C5}"/>
          </ac:spMkLst>
        </pc:spChg>
        <pc:spChg chg="mod">
          <ac:chgData name="Diana Burbienė" userId="ae8b7b7d-65bb-4ba0-8204-8181a95ccd83" providerId="ADAL" clId="{CDEA94CA-80E3-4DEF-ACA4-F783ADD53ED5}" dt="2026-03-13T08:39:34.060" v="2181" actId="20577"/>
          <ac:spMkLst>
            <pc:docMk/>
            <pc:sldMk cId="499809680" sldId="285"/>
            <ac:spMk id="18" creationId="{05908576-38E7-4696-BE0A-C1794E9B7175}"/>
          </ac:spMkLst>
        </pc:spChg>
        <pc:spChg chg="mod">
          <ac:chgData name="Diana Burbienė" userId="ae8b7b7d-65bb-4ba0-8204-8181a95ccd83" providerId="ADAL" clId="{CDEA94CA-80E3-4DEF-ACA4-F783ADD53ED5}" dt="2026-03-12T08:53:50.057" v="249" actId="1076"/>
          <ac:spMkLst>
            <pc:docMk/>
            <pc:sldMk cId="499809680" sldId="285"/>
            <ac:spMk id="20" creationId="{6D232224-043A-4F02-9259-46ED592AB1BA}"/>
          </ac:spMkLst>
        </pc:spChg>
        <pc:spChg chg="mod">
          <ac:chgData name="Diana Burbienė" userId="ae8b7b7d-65bb-4ba0-8204-8181a95ccd83" providerId="ADAL" clId="{CDEA94CA-80E3-4DEF-ACA4-F783ADD53ED5}" dt="2026-03-13T08:29:42.922" v="2177" actId="1036"/>
          <ac:spMkLst>
            <pc:docMk/>
            <pc:sldMk cId="499809680" sldId="285"/>
            <ac:spMk id="23" creationId="{A8C2ADFE-962C-42A0-8743-0F55920F2185}"/>
          </ac:spMkLst>
        </pc:spChg>
        <pc:spChg chg="mod">
          <ac:chgData name="Diana Burbienė" userId="ae8b7b7d-65bb-4ba0-8204-8181a95ccd83" providerId="ADAL" clId="{CDEA94CA-80E3-4DEF-ACA4-F783ADD53ED5}" dt="2026-03-12T08:53:47.436" v="242" actId="1035"/>
          <ac:spMkLst>
            <pc:docMk/>
            <pc:sldMk cId="499809680" sldId="285"/>
            <ac:spMk id="24" creationId="{401210A3-6F5F-4D3E-B80F-9A0B6A091103}"/>
          </ac:spMkLst>
        </pc:spChg>
      </pc:sldChg>
      <pc:sldChg chg="addSp delSp modSp add del mod ord addAnim delAnim modAnim modNotesTx">
        <pc:chgData name="Diana Burbienė" userId="ae8b7b7d-65bb-4ba0-8204-8181a95ccd83" providerId="ADAL" clId="{CDEA94CA-80E3-4DEF-ACA4-F783ADD53ED5}" dt="2026-03-12T20:44:05.134" v="1289" actId="47"/>
        <pc:sldMkLst>
          <pc:docMk/>
          <pc:sldMk cId="2363641198" sldId="287"/>
        </pc:sldMkLst>
        <pc:spChg chg="add del mod">
          <ac:chgData name="Diana Burbienė" userId="ae8b7b7d-65bb-4ba0-8204-8181a95ccd83" providerId="ADAL" clId="{CDEA94CA-80E3-4DEF-ACA4-F783ADD53ED5}" dt="2026-03-12T20:11:54.791" v="982" actId="478"/>
          <ac:spMkLst>
            <pc:docMk/>
            <pc:sldMk cId="2363641198" sldId="287"/>
            <ac:spMk id="3" creationId="{31CB1985-EA95-4983-8305-1CB87A70947A}"/>
          </ac:spMkLst>
        </pc:spChg>
        <pc:spChg chg="add del">
          <ac:chgData name="Diana Burbienė" userId="ae8b7b7d-65bb-4ba0-8204-8181a95ccd83" providerId="ADAL" clId="{CDEA94CA-80E3-4DEF-ACA4-F783ADD53ED5}" dt="2026-03-12T19:31:03.847" v="551" actId="478"/>
          <ac:spMkLst>
            <pc:docMk/>
            <pc:sldMk cId="2363641198" sldId="287"/>
            <ac:spMk id="45" creationId="{32D4D6AD-9B7D-47F5-AF4F-67B96D7AFE0E}"/>
          </ac:spMkLst>
        </pc:spChg>
        <pc:spChg chg="add del mod ord">
          <ac:chgData name="Diana Burbienė" userId="ae8b7b7d-65bb-4ba0-8204-8181a95ccd83" providerId="ADAL" clId="{CDEA94CA-80E3-4DEF-ACA4-F783ADD53ED5}" dt="2026-03-12T20:23:39.434" v="1055" actId="1036"/>
          <ac:spMkLst>
            <pc:docMk/>
            <pc:sldMk cId="2363641198" sldId="287"/>
            <ac:spMk id="46" creationId="{B4DCA0DD-AC36-43FF-8246-4495F3EDD50B}"/>
          </ac:spMkLst>
        </pc:spChg>
        <pc:spChg chg="del mod">
          <ac:chgData name="Diana Burbienė" userId="ae8b7b7d-65bb-4ba0-8204-8181a95ccd83" providerId="ADAL" clId="{CDEA94CA-80E3-4DEF-ACA4-F783ADD53ED5}" dt="2026-03-12T19:57:41.288" v="858" actId="478"/>
          <ac:spMkLst>
            <pc:docMk/>
            <pc:sldMk cId="2363641198" sldId="287"/>
            <ac:spMk id="47" creationId="{DBA8DAA4-3E26-4ACE-AC29-072AC2C9F090}"/>
          </ac:spMkLst>
        </pc:spChg>
        <pc:spChg chg="add del mod">
          <ac:chgData name="Diana Burbienė" userId="ae8b7b7d-65bb-4ba0-8204-8181a95ccd83" providerId="ADAL" clId="{CDEA94CA-80E3-4DEF-ACA4-F783ADD53ED5}" dt="2026-03-12T19:57:42.810" v="859" actId="478"/>
          <ac:spMkLst>
            <pc:docMk/>
            <pc:sldMk cId="2363641198" sldId="287"/>
            <ac:spMk id="48" creationId="{5A5ACBBA-A396-4DA7-8C50-5467BBAA5426}"/>
          </ac:spMkLst>
        </pc:spChg>
        <pc:spChg chg="add mod ord">
          <ac:chgData name="Diana Burbienė" userId="ae8b7b7d-65bb-4ba0-8204-8181a95ccd83" providerId="ADAL" clId="{CDEA94CA-80E3-4DEF-ACA4-F783ADD53ED5}" dt="2026-03-12T20:24:21.180" v="1060" actId="14100"/>
          <ac:spMkLst>
            <pc:docMk/>
            <pc:sldMk cId="2363641198" sldId="287"/>
            <ac:spMk id="49" creationId="{53E20C98-C4EA-455D-AC27-4005C20210AD}"/>
          </ac:spMkLst>
        </pc:spChg>
        <pc:spChg chg="add del mod">
          <ac:chgData name="Diana Burbienė" userId="ae8b7b7d-65bb-4ba0-8204-8181a95ccd83" providerId="ADAL" clId="{CDEA94CA-80E3-4DEF-ACA4-F783ADD53ED5}" dt="2026-03-12T19:43:11.154" v="696" actId="478"/>
          <ac:spMkLst>
            <pc:docMk/>
            <pc:sldMk cId="2363641198" sldId="287"/>
            <ac:spMk id="53" creationId="{E5566509-2F2E-433C-8E2A-4938AE0C4605}"/>
          </ac:spMkLst>
        </pc:spChg>
        <pc:spChg chg="add mod">
          <ac:chgData name="Diana Burbienė" userId="ae8b7b7d-65bb-4ba0-8204-8181a95ccd83" providerId="ADAL" clId="{CDEA94CA-80E3-4DEF-ACA4-F783ADD53ED5}" dt="2026-03-12T20:24:16.707" v="1058" actId="1076"/>
          <ac:spMkLst>
            <pc:docMk/>
            <pc:sldMk cId="2363641198" sldId="287"/>
            <ac:spMk id="54" creationId="{6610E724-6A2B-49E4-A8F8-D6FE16F6E83F}"/>
          </ac:spMkLst>
        </pc:spChg>
        <pc:spChg chg="add del mod">
          <ac:chgData name="Diana Burbienė" userId="ae8b7b7d-65bb-4ba0-8204-8181a95ccd83" providerId="ADAL" clId="{CDEA94CA-80E3-4DEF-ACA4-F783ADD53ED5}" dt="2026-03-12T19:43:20.506" v="697" actId="478"/>
          <ac:spMkLst>
            <pc:docMk/>
            <pc:sldMk cId="2363641198" sldId="287"/>
            <ac:spMk id="56" creationId="{8002C220-A94F-4AA0-AFE7-DF6BE310E6C9}"/>
          </ac:spMkLst>
        </pc:spChg>
        <pc:spChg chg="add del mod">
          <ac:chgData name="Diana Burbienė" userId="ae8b7b7d-65bb-4ba0-8204-8181a95ccd83" providerId="ADAL" clId="{CDEA94CA-80E3-4DEF-ACA4-F783ADD53ED5}" dt="2026-03-12T19:43:08.051" v="695" actId="478"/>
          <ac:spMkLst>
            <pc:docMk/>
            <pc:sldMk cId="2363641198" sldId="287"/>
            <ac:spMk id="57" creationId="{4C5E2524-6F14-4606-9F18-E1B76AE5BE5D}"/>
          </ac:spMkLst>
        </pc:spChg>
        <pc:spChg chg="add del mod">
          <ac:chgData name="Diana Burbienė" userId="ae8b7b7d-65bb-4ba0-8204-8181a95ccd83" providerId="ADAL" clId="{CDEA94CA-80E3-4DEF-ACA4-F783ADD53ED5}" dt="2026-03-12T19:34:21.650" v="605"/>
          <ac:spMkLst>
            <pc:docMk/>
            <pc:sldMk cId="2363641198" sldId="287"/>
            <ac:spMk id="58" creationId="{9DE97E2A-0142-423F-9DBC-92E528138334}"/>
          </ac:spMkLst>
        </pc:spChg>
        <pc:spChg chg="add del mod">
          <ac:chgData name="Diana Burbienė" userId="ae8b7b7d-65bb-4ba0-8204-8181a95ccd83" providerId="ADAL" clId="{CDEA94CA-80E3-4DEF-ACA4-F783ADD53ED5}" dt="2026-03-12T20:09:29.872" v="933" actId="478"/>
          <ac:spMkLst>
            <pc:docMk/>
            <pc:sldMk cId="2363641198" sldId="287"/>
            <ac:spMk id="59" creationId="{267C832A-EE54-407F-ABE4-E3341CE88F71}"/>
          </ac:spMkLst>
        </pc:spChg>
        <pc:spChg chg="add mod">
          <ac:chgData name="Diana Burbienė" userId="ae8b7b7d-65bb-4ba0-8204-8181a95ccd83" providerId="ADAL" clId="{CDEA94CA-80E3-4DEF-ACA4-F783ADD53ED5}" dt="2026-03-12T20:24:29.851" v="1063" actId="1035"/>
          <ac:spMkLst>
            <pc:docMk/>
            <pc:sldMk cId="2363641198" sldId="287"/>
            <ac:spMk id="61" creationId="{301F0DE9-EC6C-463C-9C37-2718DAC80D4F}"/>
          </ac:spMkLst>
        </pc:spChg>
        <pc:spChg chg="add mod">
          <ac:chgData name="Diana Burbienė" userId="ae8b7b7d-65bb-4ba0-8204-8181a95ccd83" providerId="ADAL" clId="{CDEA94CA-80E3-4DEF-ACA4-F783ADD53ED5}" dt="2026-03-12T20:20:43.722" v="1027" actId="1076"/>
          <ac:spMkLst>
            <pc:docMk/>
            <pc:sldMk cId="2363641198" sldId="287"/>
            <ac:spMk id="62" creationId="{8BD8ADB5-270E-4592-A94F-062A9C308D48}"/>
          </ac:spMkLst>
        </pc:spChg>
        <pc:spChg chg="add mod">
          <ac:chgData name="Diana Burbienė" userId="ae8b7b7d-65bb-4ba0-8204-8181a95ccd83" providerId="ADAL" clId="{CDEA94CA-80E3-4DEF-ACA4-F783ADD53ED5}" dt="2026-03-12T20:23:14.009" v="1052" actId="1076"/>
          <ac:spMkLst>
            <pc:docMk/>
            <pc:sldMk cId="2363641198" sldId="287"/>
            <ac:spMk id="63" creationId="{D2A5596B-77E3-43DD-9905-2BB859E3D651}"/>
          </ac:spMkLst>
        </pc:spChg>
        <pc:spChg chg="add del mod">
          <ac:chgData name="Diana Burbienė" userId="ae8b7b7d-65bb-4ba0-8204-8181a95ccd83" providerId="ADAL" clId="{CDEA94CA-80E3-4DEF-ACA4-F783ADD53ED5}" dt="2026-03-12T20:00:10.857" v="887" actId="1038"/>
          <ac:spMkLst>
            <pc:docMk/>
            <pc:sldMk cId="2363641198" sldId="287"/>
            <ac:spMk id="65" creationId="{9A9DE9BE-1E87-4710-BB62-C24AD8B302EC}"/>
          </ac:spMkLst>
        </pc:spChg>
        <pc:spChg chg="add del mod">
          <ac:chgData name="Diana Burbienė" userId="ae8b7b7d-65bb-4ba0-8204-8181a95ccd83" providerId="ADAL" clId="{CDEA94CA-80E3-4DEF-ACA4-F783ADD53ED5}" dt="2026-03-12T19:46:12.691" v="775" actId="478"/>
          <ac:spMkLst>
            <pc:docMk/>
            <pc:sldMk cId="2363641198" sldId="287"/>
            <ac:spMk id="69" creationId="{7AD03D70-6346-4894-93B3-421AB26811F2}"/>
          </ac:spMkLst>
        </pc:spChg>
        <pc:spChg chg="add mod">
          <ac:chgData name="Diana Burbienė" userId="ae8b7b7d-65bb-4ba0-8204-8181a95ccd83" providerId="ADAL" clId="{CDEA94CA-80E3-4DEF-ACA4-F783ADD53ED5}" dt="2026-03-12T20:24:26.407" v="1062" actId="1035"/>
          <ac:spMkLst>
            <pc:docMk/>
            <pc:sldMk cId="2363641198" sldId="287"/>
            <ac:spMk id="70" creationId="{BC986B6C-9584-418C-B6F4-B2EDA5780BA3}"/>
          </ac:spMkLst>
        </pc:spChg>
        <pc:spChg chg="add mod">
          <ac:chgData name="Diana Burbienė" userId="ae8b7b7d-65bb-4ba0-8204-8181a95ccd83" providerId="ADAL" clId="{CDEA94CA-80E3-4DEF-ACA4-F783ADD53ED5}" dt="2026-03-12T20:02:49.777" v="895" actId="207"/>
          <ac:spMkLst>
            <pc:docMk/>
            <pc:sldMk cId="2363641198" sldId="287"/>
            <ac:spMk id="72" creationId="{75341E2B-8D7C-4405-8BD8-33B245EEE5B1}"/>
          </ac:spMkLst>
        </pc:spChg>
        <pc:spChg chg="add mod">
          <ac:chgData name="Diana Burbienė" userId="ae8b7b7d-65bb-4ba0-8204-8181a95ccd83" providerId="ADAL" clId="{CDEA94CA-80E3-4DEF-ACA4-F783ADD53ED5}" dt="2026-03-12T20:24:26.407" v="1062" actId="1035"/>
          <ac:spMkLst>
            <pc:docMk/>
            <pc:sldMk cId="2363641198" sldId="287"/>
            <ac:spMk id="73" creationId="{8BE8BF2C-C861-4BF5-80BA-04BAFC4A5AC3}"/>
          </ac:spMkLst>
        </pc:spChg>
        <pc:spChg chg="add mod">
          <ac:chgData name="Diana Burbienė" userId="ae8b7b7d-65bb-4ba0-8204-8181a95ccd83" providerId="ADAL" clId="{CDEA94CA-80E3-4DEF-ACA4-F783ADD53ED5}" dt="2026-03-12T20:24:26.407" v="1062" actId="1035"/>
          <ac:spMkLst>
            <pc:docMk/>
            <pc:sldMk cId="2363641198" sldId="287"/>
            <ac:spMk id="74" creationId="{DBA27BB4-41DD-4BA8-96B1-B4F49674648D}"/>
          </ac:spMkLst>
        </pc:spChg>
        <pc:picChg chg="add mod">
          <ac:chgData name="Diana Burbienė" userId="ae8b7b7d-65bb-4ba0-8204-8181a95ccd83" providerId="ADAL" clId="{CDEA94CA-80E3-4DEF-ACA4-F783ADD53ED5}" dt="2026-03-12T20:24:42.309" v="1065" actId="1076"/>
          <ac:picMkLst>
            <pc:docMk/>
            <pc:sldMk cId="2363641198" sldId="287"/>
            <ac:picMk id="44" creationId="{39E7E9C0-5CB1-434D-8C9E-F90AAD14DE76}"/>
          </ac:picMkLst>
        </pc:picChg>
        <pc:picChg chg="add mod">
          <ac:chgData name="Diana Burbienė" userId="ae8b7b7d-65bb-4ba0-8204-8181a95ccd83" providerId="ADAL" clId="{CDEA94CA-80E3-4DEF-ACA4-F783ADD53ED5}" dt="2026-03-12T20:24:40.237" v="1064" actId="1076"/>
          <ac:picMkLst>
            <pc:docMk/>
            <pc:sldMk cId="2363641198" sldId="287"/>
            <ac:picMk id="71" creationId="{F48DBE43-3C9C-4781-9311-A8F35E71BE97}"/>
          </ac:picMkLst>
        </pc:picChg>
        <pc:cxnChg chg="del">
          <ac:chgData name="Diana Burbienė" userId="ae8b7b7d-65bb-4ba0-8204-8181a95ccd83" providerId="ADAL" clId="{CDEA94CA-80E3-4DEF-ACA4-F783ADD53ED5}" dt="2026-03-12T18:40:21.674" v="482" actId="478"/>
          <ac:cxnSpMkLst>
            <pc:docMk/>
            <pc:sldMk cId="2363641198" sldId="287"/>
            <ac:cxnSpMk id="50" creationId="{61235483-6BC4-4E06-809B-CCC769B78284}"/>
          </ac:cxnSpMkLst>
        </pc:cxnChg>
        <pc:cxnChg chg="del">
          <ac:chgData name="Diana Burbienė" userId="ae8b7b7d-65bb-4ba0-8204-8181a95ccd83" providerId="ADAL" clId="{CDEA94CA-80E3-4DEF-ACA4-F783ADD53ED5}" dt="2026-03-12T18:40:24.105" v="484" actId="478"/>
          <ac:cxnSpMkLst>
            <pc:docMk/>
            <pc:sldMk cId="2363641198" sldId="287"/>
            <ac:cxnSpMk id="51" creationId="{BB178DD8-35DE-41CF-8B9D-0590EA8A47EE}"/>
          </ac:cxnSpMkLst>
        </pc:cxnChg>
        <pc:cxnChg chg="del">
          <ac:chgData name="Diana Burbienė" userId="ae8b7b7d-65bb-4ba0-8204-8181a95ccd83" providerId="ADAL" clId="{CDEA94CA-80E3-4DEF-ACA4-F783ADD53ED5}" dt="2026-03-12T18:40:22.583" v="483" actId="478"/>
          <ac:cxnSpMkLst>
            <pc:docMk/>
            <pc:sldMk cId="2363641198" sldId="287"/>
            <ac:cxnSpMk id="55" creationId="{56074566-E37A-4F85-8A4B-66C92B190D4F}"/>
          </ac:cxnSpMkLst>
        </pc:cxnChg>
        <pc:cxnChg chg="add del mod">
          <ac:chgData name="Diana Burbienė" userId="ae8b7b7d-65bb-4ba0-8204-8181a95ccd83" providerId="ADAL" clId="{CDEA94CA-80E3-4DEF-ACA4-F783ADD53ED5}" dt="2026-03-12T20:02:40.265" v="892" actId="692"/>
          <ac:cxnSpMkLst>
            <pc:docMk/>
            <pc:sldMk cId="2363641198" sldId="287"/>
            <ac:cxnSpMk id="64" creationId="{3128DBD7-D996-46CB-A506-22B2A4F301CD}"/>
          </ac:cxnSpMkLst>
        </pc:cxnChg>
        <pc:cxnChg chg="add del mod">
          <ac:chgData name="Diana Burbienė" userId="ae8b7b7d-65bb-4ba0-8204-8181a95ccd83" providerId="ADAL" clId="{CDEA94CA-80E3-4DEF-ACA4-F783ADD53ED5}" dt="2026-03-12T20:00:10.857" v="887" actId="1038"/>
          <ac:cxnSpMkLst>
            <pc:docMk/>
            <pc:sldMk cId="2363641198" sldId="287"/>
            <ac:cxnSpMk id="66" creationId="{D112DCB1-2972-4B41-876E-040778079874}"/>
          </ac:cxnSpMkLst>
        </pc:cxnChg>
        <pc:cxnChg chg="add del mod">
          <ac:chgData name="Diana Burbienė" userId="ae8b7b7d-65bb-4ba0-8204-8181a95ccd83" providerId="ADAL" clId="{CDEA94CA-80E3-4DEF-ACA4-F783ADD53ED5}" dt="2026-03-12T20:00:10.857" v="887" actId="1038"/>
          <ac:cxnSpMkLst>
            <pc:docMk/>
            <pc:sldMk cId="2363641198" sldId="287"/>
            <ac:cxnSpMk id="67" creationId="{6BE0C539-E213-4F08-B9ED-375375E9C73A}"/>
          </ac:cxnSpMkLst>
        </pc:cxnChg>
        <pc:cxnChg chg="add del mod">
          <ac:chgData name="Diana Burbienė" userId="ae8b7b7d-65bb-4ba0-8204-8181a95ccd83" providerId="ADAL" clId="{CDEA94CA-80E3-4DEF-ACA4-F783ADD53ED5}" dt="2026-03-12T19:43:55.142" v="698" actId="478"/>
          <ac:cxnSpMkLst>
            <pc:docMk/>
            <pc:sldMk cId="2363641198" sldId="287"/>
            <ac:cxnSpMk id="68" creationId="{8467B15D-BE8B-4240-8613-38A5A09DF218}"/>
          </ac:cxnSpMkLst>
        </pc:cxnChg>
      </pc:sldChg>
      <pc:sldChg chg="add del">
        <pc:chgData name="Diana Burbienė" userId="ae8b7b7d-65bb-4ba0-8204-8181a95ccd83" providerId="ADAL" clId="{CDEA94CA-80E3-4DEF-ACA4-F783ADD53ED5}" dt="2026-03-12T18:24:20.042" v="481"/>
        <pc:sldMkLst>
          <pc:docMk/>
          <pc:sldMk cId="1578679665" sldId="288"/>
        </pc:sldMkLst>
      </pc:sldChg>
      <pc:sldChg chg="addSp delSp modSp add mod modTransition addAnim delAnim modAnim">
        <pc:chgData name="Diana Burbienė" userId="ae8b7b7d-65bb-4ba0-8204-8181a95ccd83" providerId="ADAL" clId="{CDEA94CA-80E3-4DEF-ACA4-F783ADD53ED5}" dt="2026-03-13T07:59:01.264" v="2121"/>
        <pc:sldMkLst>
          <pc:docMk/>
          <pc:sldMk cId="4161926553" sldId="288"/>
        </pc:sldMkLst>
        <pc:spChg chg="mod">
          <ac:chgData name="Diana Burbienė" userId="ae8b7b7d-65bb-4ba0-8204-8181a95ccd83" providerId="ADAL" clId="{CDEA94CA-80E3-4DEF-ACA4-F783ADD53ED5}" dt="2026-03-12T20:44:40.447" v="1295" actId="122"/>
          <ac:spMkLst>
            <pc:docMk/>
            <pc:sldMk cId="4161926553" sldId="288"/>
            <ac:spMk id="2" creationId="{00000000-0000-0000-0000-000000000000}"/>
          </ac:spMkLst>
        </pc:spChg>
        <pc:spChg chg="mod">
          <ac:chgData name="Diana Burbienė" userId="ae8b7b7d-65bb-4ba0-8204-8181a95ccd83" providerId="ADAL" clId="{CDEA94CA-80E3-4DEF-ACA4-F783ADD53ED5}" dt="2026-03-12T20:48:54.341" v="1361" actId="6549"/>
          <ac:spMkLst>
            <pc:docMk/>
            <pc:sldMk cId="4161926553" sldId="288"/>
            <ac:spMk id="46" creationId="{B4DCA0DD-AC36-43FF-8246-4495F3EDD50B}"/>
          </ac:spMkLst>
        </pc:spChg>
        <pc:spChg chg="mod">
          <ac:chgData name="Diana Burbienė" userId="ae8b7b7d-65bb-4ba0-8204-8181a95ccd83" providerId="ADAL" clId="{CDEA94CA-80E3-4DEF-ACA4-F783ADD53ED5}" dt="2026-03-13T05:49:51.136" v="1970" actId="14100"/>
          <ac:spMkLst>
            <pc:docMk/>
            <pc:sldMk cId="4161926553" sldId="288"/>
            <ac:spMk id="49" creationId="{53E20C98-C4EA-455D-AC27-4005C20210AD}"/>
          </ac:spMkLst>
        </pc:spChg>
        <pc:spChg chg="mod">
          <ac:chgData name="Diana Burbienė" userId="ae8b7b7d-65bb-4ba0-8204-8181a95ccd83" providerId="ADAL" clId="{CDEA94CA-80E3-4DEF-ACA4-F783ADD53ED5}" dt="2026-03-13T05:49:39.771" v="1969" actId="14100"/>
          <ac:spMkLst>
            <pc:docMk/>
            <pc:sldMk cId="4161926553" sldId="288"/>
            <ac:spMk id="54" creationId="{6610E724-6A2B-49E4-A8F8-D6FE16F6E83F}"/>
          </ac:spMkLst>
        </pc:spChg>
        <pc:spChg chg="mod">
          <ac:chgData name="Diana Burbienė" userId="ae8b7b7d-65bb-4ba0-8204-8181a95ccd83" providerId="ADAL" clId="{CDEA94CA-80E3-4DEF-ACA4-F783ADD53ED5}" dt="2026-03-13T05:46:10.163" v="1950" actId="1035"/>
          <ac:spMkLst>
            <pc:docMk/>
            <pc:sldMk cId="4161926553" sldId="288"/>
            <ac:spMk id="61" creationId="{301F0DE9-EC6C-463C-9C37-2718DAC80D4F}"/>
          </ac:spMkLst>
        </pc:spChg>
        <pc:spChg chg="mod">
          <ac:chgData name="Diana Burbienė" userId="ae8b7b7d-65bb-4ba0-8204-8181a95ccd83" providerId="ADAL" clId="{CDEA94CA-80E3-4DEF-ACA4-F783ADD53ED5}" dt="2026-03-13T05:46:39.992" v="1955" actId="1035"/>
          <ac:spMkLst>
            <pc:docMk/>
            <pc:sldMk cId="4161926553" sldId="288"/>
            <ac:spMk id="62" creationId="{8BD8ADB5-270E-4592-A94F-062A9C308D48}"/>
          </ac:spMkLst>
        </pc:spChg>
        <pc:spChg chg="mod">
          <ac:chgData name="Diana Burbienė" userId="ae8b7b7d-65bb-4ba0-8204-8181a95ccd83" providerId="ADAL" clId="{CDEA94CA-80E3-4DEF-ACA4-F783ADD53ED5}" dt="2026-03-12T20:58:40.082" v="1489" actId="1076"/>
          <ac:spMkLst>
            <pc:docMk/>
            <pc:sldMk cId="4161926553" sldId="288"/>
            <ac:spMk id="63" creationId="{D2A5596B-77E3-43DD-9905-2BB859E3D651}"/>
          </ac:spMkLst>
        </pc:spChg>
        <pc:spChg chg="del">
          <ac:chgData name="Diana Burbienė" userId="ae8b7b7d-65bb-4ba0-8204-8181a95ccd83" providerId="ADAL" clId="{CDEA94CA-80E3-4DEF-ACA4-F783ADD53ED5}" dt="2026-03-12T20:31:52.639" v="1163" actId="478"/>
          <ac:spMkLst>
            <pc:docMk/>
            <pc:sldMk cId="4161926553" sldId="288"/>
            <ac:spMk id="65" creationId="{9A9DE9BE-1E87-4710-BB62-C24AD8B302EC}"/>
          </ac:spMkLst>
        </pc:spChg>
        <pc:spChg chg="add del">
          <ac:chgData name="Diana Burbienė" userId="ae8b7b7d-65bb-4ba0-8204-8181a95ccd83" providerId="ADAL" clId="{CDEA94CA-80E3-4DEF-ACA4-F783ADD53ED5}" dt="2026-03-12T20:32:03.214" v="1165" actId="22"/>
          <ac:spMkLst>
            <pc:docMk/>
            <pc:sldMk cId="4161926553" sldId="288"/>
            <ac:spMk id="68" creationId="{BE8B4D42-45B4-4103-AB91-B45C0373424C}"/>
          </ac:spMkLst>
        </pc:spChg>
        <pc:spChg chg="mod">
          <ac:chgData name="Diana Burbienė" userId="ae8b7b7d-65bb-4ba0-8204-8181a95ccd83" providerId="ADAL" clId="{CDEA94CA-80E3-4DEF-ACA4-F783ADD53ED5}" dt="2026-03-12T21:25:39.361" v="1857" actId="1036"/>
          <ac:spMkLst>
            <pc:docMk/>
            <pc:sldMk cId="4161926553" sldId="288"/>
            <ac:spMk id="70" creationId="{BC986B6C-9584-418C-B6F4-B2EDA5780BA3}"/>
          </ac:spMkLst>
        </pc:spChg>
        <pc:spChg chg="del">
          <ac:chgData name="Diana Burbienė" userId="ae8b7b7d-65bb-4ba0-8204-8181a95ccd83" providerId="ADAL" clId="{CDEA94CA-80E3-4DEF-ACA4-F783ADD53ED5}" dt="2026-03-12T20:30:42.923" v="1155" actId="478"/>
          <ac:spMkLst>
            <pc:docMk/>
            <pc:sldMk cId="4161926553" sldId="288"/>
            <ac:spMk id="72" creationId="{75341E2B-8D7C-4405-8BD8-33B245EEE5B1}"/>
          </ac:spMkLst>
        </pc:spChg>
        <pc:spChg chg="del">
          <ac:chgData name="Diana Burbienė" userId="ae8b7b7d-65bb-4ba0-8204-8181a95ccd83" providerId="ADAL" clId="{CDEA94CA-80E3-4DEF-ACA4-F783ADD53ED5}" dt="2026-03-12T20:26:19.908" v="1081" actId="478"/>
          <ac:spMkLst>
            <pc:docMk/>
            <pc:sldMk cId="4161926553" sldId="288"/>
            <ac:spMk id="73" creationId="{8BE8BF2C-C861-4BF5-80BA-04BAFC4A5AC3}"/>
          </ac:spMkLst>
        </pc:spChg>
        <pc:spChg chg="mod">
          <ac:chgData name="Diana Burbienė" userId="ae8b7b7d-65bb-4ba0-8204-8181a95ccd83" providerId="ADAL" clId="{CDEA94CA-80E3-4DEF-ACA4-F783ADD53ED5}" dt="2026-03-13T05:48:16.388" v="1966" actId="122"/>
          <ac:spMkLst>
            <pc:docMk/>
            <pc:sldMk cId="4161926553" sldId="288"/>
            <ac:spMk id="74" creationId="{DBA27BB4-41DD-4BA8-96B1-B4F49674648D}"/>
          </ac:spMkLst>
        </pc:spChg>
        <pc:spChg chg="add mod">
          <ac:chgData name="Diana Burbienė" userId="ae8b7b7d-65bb-4ba0-8204-8181a95ccd83" providerId="ADAL" clId="{CDEA94CA-80E3-4DEF-ACA4-F783ADD53ED5}" dt="2026-03-12T21:03:53.595" v="1531" actId="1076"/>
          <ac:spMkLst>
            <pc:docMk/>
            <pc:sldMk cId="4161926553" sldId="288"/>
            <ac:spMk id="75" creationId="{40DEF850-4B0A-4E29-A74E-9504D7301796}"/>
          </ac:spMkLst>
        </pc:spChg>
        <pc:spChg chg="add del mod">
          <ac:chgData name="Diana Burbienė" userId="ae8b7b7d-65bb-4ba0-8204-8181a95ccd83" providerId="ADAL" clId="{CDEA94CA-80E3-4DEF-ACA4-F783ADD53ED5}" dt="2026-03-12T20:58:10.823" v="1487" actId="478"/>
          <ac:spMkLst>
            <pc:docMk/>
            <pc:sldMk cId="4161926553" sldId="288"/>
            <ac:spMk id="78" creationId="{D1DD5277-3F32-4CE3-BBFC-90CD676225CF}"/>
          </ac:spMkLst>
        </pc:spChg>
        <pc:spChg chg="add del mod">
          <ac:chgData name="Diana Burbienė" userId="ae8b7b7d-65bb-4ba0-8204-8181a95ccd83" providerId="ADAL" clId="{CDEA94CA-80E3-4DEF-ACA4-F783ADD53ED5}" dt="2026-03-12T20:42:40.138" v="1276" actId="478"/>
          <ac:spMkLst>
            <pc:docMk/>
            <pc:sldMk cId="4161926553" sldId="288"/>
            <ac:spMk id="79" creationId="{8D728567-BBBA-4AFD-AD54-39FF5F342758}"/>
          </ac:spMkLst>
        </pc:spChg>
        <pc:spChg chg="add del mod">
          <ac:chgData name="Diana Burbienė" userId="ae8b7b7d-65bb-4ba0-8204-8181a95ccd83" providerId="ADAL" clId="{CDEA94CA-80E3-4DEF-ACA4-F783ADD53ED5}" dt="2026-03-12T20:42:42.303" v="1278" actId="478"/>
          <ac:spMkLst>
            <pc:docMk/>
            <pc:sldMk cId="4161926553" sldId="288"/>
            <ac:spMk id="80" creationId="{2466578B-E92D-42A8-9259-6CA877D883B9}"/>
          </ac:spMkLst>
        </pc:spChg>
        <pc:spChg chg="add del mod">
          <ac:chgData name="Diana Burbienė" userId="ae8b7b7d-65bb-4ba0-8204-8181a95ccd83" providerId="ADAL" clId="{CDEA94CA-80E3-4DEF-ACA4-F783ADD53ED5}" dt="2026-03-12T20:42:38.333" v="1274" actId="478"/>
          <ac:spMkLst>
            <pc:docMk/>
            <pc:sldMk cId="4161926553" sldId="288"/>
            <ac:spMk id="82" creationId="{F8B16526-77BA-4F4E-8EE4-063D80BA41EE}"/>
          </ac:spMkLst>
        </pc:spChg>
        <pc:spChg chg="add del mod">
          <ac:chgData name="Diana Burbienė" userId="ae8b7b7d-65bb-4ba0-8204-8181a95ccd83" providerId="ADAL" clId="{CDEA94CA-80E3-4DEF-ACA4-F783ADD53ED5}" dt="2026-03-12T20:42:37.580" v="1273" actId="478"/>
          <ac:spMkLst>
            <pc:docMk/>
            <pc:sldMk cId="4161926553" sldId="288"/>
            <ac:spMk id="83" creationId="{3B8FACA8-E06C-42F4-9674-95C1A4236C0E}"/>
          </ac:spMkLst>
        </pc:spChg>
        <pc:spChg chg="add del mod">
          <ac:chgData name="Diana Burbienė" userId="ae8b7b7d-65bb-4ba0-8204-8181a95ccd83" providerId="ADAL" clId="{CDEA94CA-80E3-4DEF-ACA4-F783ADD53ED5}" dt="2026-03-12T20:42:36.482" v="1272" actId="478"/>
          <ac:spMkLst>
            <pc:docMk/>
            <pc:sldMk cId="4161926553" sldId="288"/>
            <ac:spMk id="84" creationId="{441F3633-DEA1-49FA-A1C7-337607E94E05}"/>
          </ac:spMkLst>
        </pc:spChg>
        <pc:spChg chg="add del mod">
          <ac:chgData name="Diana Burbienė" userId="ae8b7b7d-65bb-4ba0-8204-8181a95ccd83" providerId="ADAL" clId="{CDEA94CA-80E3-4DEF-ACA4-F783ADD53ED5}" dt="2026-03-12T20:42:40.985" v="1277" actId="478"/>
          <ac:spMkLst>
            <pc:docMk/>
            <pc:sldMk cId="4161926553" sldId="288"/>
            <ac:spMk id="85" creationId="{7996BF0B-634C-4A75-8EF1-748BC6355B57}"/>
          </ac:spMkLst>
        </pc:spChg>
        <pc:spChg chg="add del mod">
          <ac:chgData name="Diana Burbienė" userId="ae8b7b7d-65bb-4ba0-8204-8181a95ccd83" providerId="ADAL" clId="{CDEA94CA-80E3-4DEF-ACA4-F783ADD53ED5}" dt="2026-03-12T21:03:34.592" v="1513"/>
          <ac:spMkLst>
            <pc:docMk/>
            <pc:sldMk cId="4161926553" sldId="288"/>
            <ac:spMk id="104" creationId="{74B22A9E-7A89-486F-9ADF-57D8D819A272}"/>
          </ac:spMkLst>
        </pc:spChg>
        <pc:picChg chg="del">
          <ac:chgData name="Diana Burbienė" userId="ae8b7b7d-65bb-4ba0-8204-8181a95ccd83" providerId="ADAL" clId="{CDEA94CA-80E3-4DEF-ACA4-F783ADD53ED5}" dt="2026-03-12T20:26:55.557" v="1088" actId="478"/>
          <ac:picMkLst>
            <pc:docMk/>
            <pc:sldMk cId="4161926553" sldId="288"/>
            <ac:picMk id="44" creationId="{39E7E9C0-5CB1-434D-8C9E-F90AAD14DE76}"/>
          </ac:picMkLst>
        </pc:picChg>
        <pc:picChg chg="del mod">
          <ac:chgData name="Diana Burbienė" userId="ae8b7b7d-65bb-4ba0-8204-8181a95ccd83" providerId="ADAL" clId="{CDEA94CA-80E3-4DEF-ACA4-F783ADD53ED5}" dt="2026-03-12T20:42:39.196" v="1275" actId="478"/>
          <ac:picMkLst>
            <pc:docMk/>
            <pc:sldMk cId="4161926553" sldId="288"/>
            <ac:picMk id="71" creationId="{F48DBE43-3C9C-4781-9311-A8F35E71BE97}"/>
          </ac:picMkLst>
        </pc:picChg>
        <pc:cxnChg chg="del">
          <ac:chgData name="Diana Burbienė" userId="ae8b7b7d-65bb-4ba0-8204-8181a95ccd83" providerId="ADAL" clId="{CDEA94CA-80E3-4DEF-ACA4-F783ADD53ED5}" dt="2026-03-12T20:30:39.061" v="1154" actId="478"/>
          <ac:cxnSpMkLst>
            <pc:docMk/>
            <pc:sldMk cId="4161926553" sldId="288"/>
            <ac:cxnSpMk id="64" creationId="{3128DBD7-D996-46CB-A506-22B2A4F301CD}"/>
          </ac:cxnSpMkLst>
        </pc:cxnChg>
        <pc:cxnChg chg="del">
          <ac:chgData name="Diana Burbienė" userId="ae8b7b7d-65bb-4ba0-8204-8181a95ccd83" providerId="ADAL" clId="{CDEA94CA-80E3-4DEF-ACA4-F783ADD53ED5}" dt="2026-03-12T20:30:39.061" v="1154" actId="478"/>
          <ac:cxnSpMkLst>
            <pc:docMk/>
            <pc:sldMk cId="4161926553" sldId="288"/>
            <ac:cxnSpMk id="66" creationId="{D112DCB1-2972-4B41-876E-040778079874}"/>
          </ac:cxnSpMkLst>
        </pc:cxnChg>
        <pc:cxnChg chg="del">
          <ac:chgData name="Diana Burbienė" userId="ae8b7b7d-65bb-4ba0-8204-8181a95ccd83" providerId="ADAL" clId="{CDEA94CA-80E3-4DEF-ACA4-F783ADD53ED5}" dt="2026-03-12T20:30:39.061" v="1154" actId="478"/>
          <ac:cxnSpMkLst>
            <pc:docMk/>
            <pc:sldMk cId="4161926553" sldId="288"/>
            <ac:cxnSpMk id="67" creationId="{6BE0C539-E213-4F08-B9ED-375375E9C73A}"/>
          </ac:cxnSpMkLst>
        </pc:cxnChg>
        <pc:cxnChg chg="add del mod">
          <ac:chgData name="Diana Burbienė" userId="ae8b7b7d-65bb-4ba0-8204-8181a95ccd83" providerId="ADAL" clId="{CDEA94CA-80E3-4DEF-ACA4-F783ADD53ED5}" dt="2026-03-13T05:47:32.982" v="1959" actId="14100"/>
          <ac:cxnSpMkLst>
            <pc:docMk/>
            <pc:sldMk cId="4161926553" sldId="288"/>
            <ac:cxnSpMk id="69" creationId="{F125B72A-8515-4336-A1FE-8C4B7F3AA000}"/>
          </ac:cxnSpMkLst>
        </pc:cxnChg>
        <pc:cxnChg chg="add mod">
          <ac:chgData name="Diana Burbienė" userId="ae8b7b7d-65bb-4ba0-8204-8181a95ccd83" providerId="ADAL" clId="{CDEA94CA-80E3-4DEF-ACA4-F783ADD53ED5}" dt="2026-03-12T21:05:36.076" v="1551" actId="1035"/>
          <ac:cxnSpMkLst>
            <pc:docMk/>
            <pc:sldMk cId="4161926553" sldId="288"/>
            <ac:cxnSpMk id="76" creationId="{11FBC3E0-C7AB-4967-83A8-ED6548E955A3}"/>
          </ac:cxnSpMkLst>
        </pc:cxnChg>
        <pc:cxnChg chg="add mod">
          <ac:chgData name="Diana Burbienė" userId="ae8b7b7d-65bb-4ba0-8204-8181a95ccd83" providerId="ADAL" clId="{CDEA94CA-80E3-4DEF-ACA4-F783ADD53ED5}" dt="2026-03-13T05:47:26.692" v="1958" actId="14100"/>
          <ac:cxnSpMkLst>
            <pc:docMk/>
            <pc:sldMk cId="4161926553" sldId="288"/>
            <ac:cxnSpMk id="77" creationId="{4CD0D185-7E3D-4124-81D5-92D0EB3022B5}"/>
          </ac:cxnSpMkLst>
        </pc:cxnChg>
        <pc:cxnChg chg="add del mod">
          <ac:chgData name="Diana Burbienė" userId="ae8b7b7d-65bb-4ba0-8204-8181a95ccd83" providerId="ADAL" clId="{CDEA94CA-80E3-4DEF-ACA4-F783ADD53ED5}" dt="2026-03-12T20:41:50.563" v="1262" actId="21"/>
          <ac:cxnSpMkLst>
            <pc:docMk/>
            <pc:sldMk cId="4161926553" sldId="288"/>
            <ac:cxnSpMk id="81" creationId="{FE150D46-CB0C-4DA7-ACA5-07CEE5A9C52B}"/>
          </ac:cxnSpMkLst>
        </pc:cxnChg>
        <pc:cxnChg chg="add del mod">
          <ac:chgData name="Diana Burbienė" userId="ae8b7b7d-65bb-4ba0-8204-8181a95ccd83" providerId="ADAL" clId="{CDEA94CA-80E3-4DEF-ACA4-F783ADD53ED5}" dt="2026-03-12T20:42:50.843" v="1280"/>
          <ac:cxnSpMkLst>
            <pc:docMk/>
            <pc:sldMk cId="4161926553" sldId="288"/>
            <ac:cxnSpMk id="86" creationId="{5550AB1F-EC40-4837-BCA7-AE207D535301}"/>
          </ac:cxnSpMkLst>
        </pc:cxnChg>
        <pc:cxnChg chg="add del mod">
          <ac:chgData name="Diana Burbienė" userId="ae8b7b7d-65bb-4ba0-8204-8181a95ccd83" providerId="ADAL" clId="{CDEA94CA-80E3-4DEF-ACA4-F783ADD53ED5}" dt="2026-03-12T20:52:56.823" v="1437" actId="478"/>
          <ac:cxnSpMkLst>
            <pc:docMk/>
            <pc:sldMk cId="4161926553" sldId="288"/>
            <ac:cxnSpMk id="87" creationId="{E093F93E-8702-4875-B470-8C43AD80448F}"/>
          </ac:cxnSpMkLst>
        </pc:cxnChg>
        <pc:cxnChg chg="add del mod">
          <ac:chgData name="Diana Burbienė" userId="ae8b7b7d-65bb-4ba0-8204-8181a95ccd83" providerId="ADAL" clId="{CDEA94CA-80E3-4DEF-ACA4-F783ADD53ED5}" dt="2026-03-12T20:43:05.146" v="1288" actId="478"/>
          <ac:cxnSpMkLst>
            <pc:docMk/>
            <pc:sldMk cId="4161926553" sldId="288"/>
            <ac:cxnSpMk id="88" creationId="{09E220FF-52CE-45BA-BB59-6257341F99EF}"/>
          </ac:cxnSpMkLst>
        </pc:cxnChg>
        <pc:cxnChg chg="add del mod">
          <ac:chgData name="Diana Burbienė" userId="ae8b7b7d-65bb-4ba0-8204-8181a95ccd83" providerId="ADAL" clId="{CDEA94CA-80E3-4DEF-ACA4-F783ADD53ED5}" dt="2026-03-12T20:43:02.588" v="1287" actId="21"/>
          <ac:cxnSpMkLst>
            <pc:docMk/>
            <pc:sldMk cId="4161926553" sldId="288"/>
            <ac:cxnSpMk id="89" creationId="{611DB75C-7508-476C-A781-06E7F4829039}"/>
          </ac:cxnSpMkLst>
        </pc:cxnChg>
        <pc:cxnChg chg="add mod">
          <ac:chgData name="Diana Burbienė" userId="ae8b7b7d-65bb-4ba0-8204-8181a95ccd83" providerId="ADAL" clId="{CDEA94CA-80E3-4DEF-ACA4-F783ADD53ED5}" dt="2026-03-12T21:03:44.407" v="1530" actId="14100"/>
          <ac:cxnSpMkLst>
            <pc:docMk/>
            <pc:sldMk cId="4161926553" sldId="288"/>
            <ac:cxnSpMk id="90" creationId="{8ADBEA74-BC4F-4D19-9BD6-8764F6F976CF}"/>
          </ac:cxnSpMkLst>
        </pc:cxnChg>
        <pc:cxnChg chg="add mod">
          <ac:chgData name="Diana Burbienė" userId="ae8b7b7d-65bb-4ba0-8204-8181a95ccd83" providerId="ADAL" clId="{CDEA94CA-80E3-4DEF-ACA4-F783ADD53ED5}" dt="2026-03-12T20:50:42.355" v="1420" actId="14100"/>
          <ac:cxnSpMkLst>
            <pc:docMk/>
            <pc:sldMk cId="4161926553" sldId="288"/>
            <ac:cxnSpMk id="91" creationId="{F1E471F5-88F6-4FA6-A72D-FF72CA28F583}"/>
          </ac:cxnSpMkLst>
        </pc:cxnChg>
        <pc:cxnChg chg="add mod">
          <ac:chgData name="Diana Burbienė" userId="ae8b7b7d-65bb-4ba0-8204-8181a95ccd83" providerId="ADAL" clId="{CDEA94CA-80E3-4DEF-ACA4-F783ADD53ED5}" dt="2026-03-12T20:50:48.713" v="1421" actId="14100"/>
          <ac:cxnSpMkLst>
            <pc:docMk/>
            <pc:sldMk cId="4161926553" sldId="288"/>
            <ac:cxnSpMk id="92" creationId="{AB30CEAA-D1A7-4F11-969E-DB677DC74019}"/>
          </ac:cxnSpMkLst>
        </pc:cxnChg>
        <pc:cxnChg chg="add mod">
          <ac:chgData name="Diana Burbienė" userId="ae8b7b7d-65bb-4ba0-8204-8181a95ccd83" providerId="ADAL" clId="{CDEA94CA-80E3-4DEF-ACA4-F783ADD53ED5}" dt="2026-03-13T05:46:07.483" v="1949" actId="1035"/>
          <ac:cxnSpMkLst>
            <pc:docMk/>
            <pc:sldMk cId="4161926553" sldId="288"/>
            <ac:cxnSpMk id="93" creationId="{6DA99513-8BBB-45DB-BB83-682D305CD8E1}"/>
          </ac:cxnSpMkLst>
        </pc:cxnChg>
        <pc:cxnChg chg="add mod">
          <ac:chgData name="Diana Burbienė" userId="ae8b7b7d-65bb-4ba0-8204-8181a95ccd83" providerId="ADAL" clId="{CDEA94CA-80E3-4DEF-ACA4-F783ADD53ED5}" dt="2026-03-13T05:46:07.483" v="1949" actId="1035"/>
          <ac:cxnSpMkLst>
            <pc:docMk/>
            <pc:sldMk cId="4161926553" sldId="288"/>
            <ac:cxnSpMk id="94" creationId="{AD574768-7AA8-45F4-8E6A-2684EA23FD76}"/>
          </ac:cxnSpMkLst>
        </pc:cxnChg>
        <pc:cxnChg chg="add del mod">
          <ac:chgData name="Diana Burbienė" userId="ae8b7b7d-65bb-4ba0-8204-8181a95ccd83" providerId="ADAL" clId="{CDEA94CA-80E3-4DEF-ACA4-F783ADD53ED5}" dt="2026-03-12T20:53:11.784" v="1440" actId="478"/>
          <ac:cxnSpMkLst>
            <pc:docMk/>
            <pc:sldMk cId="4161926553" sldId="288"/>
            <ac:cxnSpMk id="95" creationId="{860DF479-26ED-4491-AE0B-35044D943824}"/>
          </ac:cxnSpMkLst>
        </pc:cxnChg>
        <pc:cxnChg chg="add mod">
          <ac:chgData name="Diana Burbienė" userId="ae8b7b7d-65bb-4ba0-8204-8181a95ccd83" providerId="ADAL" clId="{CDEA94CA-80E3-4DEF-ACA4-F783ADD53ED5}" dt="2026-03-13T05:46:40.622" v="1956" actId="1035"/>
          <ac:cxnSpMkLst>
            <pc:docMk/>
            <pc:sldMk cId="4161926553" sldId="288"/>
            <ac:cxnSpMk id="96" creationId="{4A981FE4-5C1B-48B2-9F49-320C2D4A639A}"/>
          </ac:cxnSpMkLst>
        </pc:cxnChg>
        <pc:cxnChg chg="add mod">
          <ac:chgData name="Diana Burbienė" userId="ae8b7b7d-65bb-4ba0-8204-8181a95ccd83" providerId="ADAL" clId="{CDEA94CA-80E3-4DEF-ACA4-F783ADD53ED5}" dt="2026-03-13T05:46:40.622" v="1956" actId="1035"/>
          <ac:cxnSpMkLst>
            <pc:docMk/>
            <pc:sldMk cId="4161926553" sldId="288"/>
            <ac:cxnSpMk id="97" creationId="{744DC4AA-B738-4187-BB68-4446D7112510}"/>
          </ac:cxnSpMkLst>
        </pc:cxnChg>
        <pc:cxnChg chg="add del mod">
          <ac:chgData name="Diana Burbienė" userId="ae8b7b7d-65bb-4ba0-8204-8181a95ccd83" providerId="ADAL" clId="{CDEA94CA-80E3-4DEF-ACA4-F783ADD53ED5}" dt="2026-03-12T20:53:12.930" v="1441" actId="478"/>
          <ac:cxnSpMkLst>
            <pc:docMk/>
            <pc:sldMk cId="4161926553" sldId="288"/>
            <ac:cxnSpMk id="98" creationId="{2D9E8CC8-AD8E-4963-AE49-29D368FAF6D0}"/>
          </ac:cxnSpMkLst>
        </pc:cxnChg>
        <pc:cxnChg chg="add mod">
          <ac:chgData name="Diana Burbienė" userId="ae8b7b7d-65bb-4ba0-8204-8181a95ccd83" providerId="ADAL" clId="{CDEA94CA-80E3-4DEF-ACA4-F783ADD53ED5}" dt="2026-03-13T05:46:43.852" v="1957" actId="1035"/>
          <ac:cxnSpMkLst>
            <pc:docMk/>
            <pc:sldMk cId="4161926553" sldId="288"/>
            <ac:cxnSpMk id="99" creationId="{2CF5089B-B516-4D6A-B057-10071F9C6D9F}"/>
          </ac:cxnSpMkLst>
        </pc:cxnChg>
        <pc:cxnChg chg="add mod">
          <ac:chgData name="Diana Burbienė" userId="ae8b7b7d-65bb-4ba0-8204-8181a95ccd83" providerId="ADAL" clId="{CDEA94CA-80E3-4DEF-ACA4-F783ADD53ED5}" dt="2026-03-13T05:46:43.852" v="1957" actId="1035"/>
          <ac:cxnSpMkLst>
            <pc:docMk/>
            <pc:sldMk cId="4161926553" sldId="288"/>
            <ac:cxnSpMk id="100" creationId="{59730E74-9C68-4782-8494-D2CD1433FCCC}"/>
          </ac:cxnSpMkLst>
        </pc:cxnChg>
        <pc:cxnChg chg="add mod">
          <ac:chgData name="Diana Burbienė" userId="ae8b7b7d-65bb-4ba0-8204-8181a95ccd83" providerId="ADAL" clId="{CDEA94CA-80E3-4DEF-ACA4-F783ADD53ED5}" dt="2026-03-13T05:46:43.852" v="1957" actId="1035"/>
          <ac:cxnSpMkLst>
            <pc:docMk/>
            <pc:sldMk cId="4161926553" sldId="288"/>
            <ac:cxnSpMk id="101" creationId="{C2982AE9-8BB7-460B-8AEF-CA60BF2BD5C3}"/>
          </ac:cxnSpMkLst>
        </pc:cxnChg>
      </pc:sldChg>
      <pc:sldChg chg="add del">
        <pc:chgData name="Diana Burbienė" userId="ae8b7b7d-65bb-4ba0-8204-8181a95ccd83" providerId="ADAL" clId="{CDEA94CA-80E3-4DEF-ACA4-F783ADD53ED5}" dt="2026-03-12T21:34:24.246" v="1910" actId="47"/>
        <pc:sldMkLst>
          <pc:docMk/>
          <pc:sldMk cId="513942179" sldId="289"/>
        </pc:sldMkLst>
      </pc:sldChg>
      <pc:sldChg chg="addSp delSp modSp add mod modTransition addAnim delAnim modAnim">
        <pc:chgData name="Diana Burbienė" userId="ae8b7b7d-65bb-4ba0-8204-8181a95ccd83" providerId="ADAL" clId="{CDEA94CA-80E3-4DEF-ACA4-F783ADD53ED5}" dt="2026-03-13T11:12:54.092" v="3236"/>
        <pc:sldMkLst>
          <pc:docMk/>
          <pc:sldMk cId="3776835084" sldId="289"/>
        </pc:sldMkLst>
        <pc:spChg chg="mod">
          <ac:chgData name="Diana Burbienė" userId="ae8b7b7d-65bb-4ba0-8204-8181a95ccd83" providerId="ADAL" clId="{CDEA94CA-80E3-4DEF-ACA4-F783ADD53ED5}" dt="2026-03-13T10:17:16.218" v="2698" actId="1076"/>
          <ac:spMkLst>
            <pc:docMk/>
            <pc:sldMk cId="3776835084" sldId="289"/>
            <ac:spMk id="4" creationId="{00000000-0000-0000-0000-000000000000}"/>
          </ac:spMkLst>
        </pc:spChg>
        <pc:spChg chg="mod">
          <ac:chgData name="Diana Burbienė" userId="ae8b7b7d-65bb-4ba0-8204-8181a95ccd83" providerId="ADAL" clId="{CDEA94CA-80E3-4DEF-ACA4-F783ADD53ED5}" dt="2026-03-13T09:56:03.653" v="2507" actId="1076"/>
          <ac:spMkLst>
            <pc:docMk/>
            <pc:sldMk cId="3776835084" sldId="289"/>
            <ac:spMk id="44" creationId="{DBC406E5-BF5E-480B-BD82-9A0E9DC6570C}"/>
          </ac:spMkLst>
        </pc:spChg>
        <pc:spChg chg="del mod">
          <ac:chgData name="Diana Burbienė" userId="ae8b7b7d-65bb-4ba0-8204-8181a95ccd83" providerId="ADAL" clId="{CDEA94CA-80E3-4DEF-ACA4-F783ADD53ED5}" dt="2026-03-13T10:13:04.715" v="2649" actId="478"/>
          <ac:spMkLst>
            <pc:docMk/>
            <pc:sldMk cId="3776835084" sldId="289"/>
            <ac:spMk id="46" creationId="{DDA13B1F-4A4C-4F67-B2E4-CA54D4BD8DA7}"/>
          </ac:spMkLst>
        </pc:spChg>
        <pc:spChg chg="del mod">
          <ac:chgData name="Diana Burbienė" userId="ae8b7b7d-65bb-4ba0-8204-8181a95ccd83" providerId="ADAL" clId="{CDEA94CA-80E3-4DEF-ACA4-F783ADD53ED5}" dt="2026-03-13T10:13:11.748" v="2650" actId="478"/>
          <ac:spMkLst>
            <pc:docMk/>
            <pc:sldMk cId="3776835084" sldId="289"/>
            <ac:spMk id="49" creationId="{340FDEB9-2ABD-4CE4-B5EB-589E56705945}"/>
          </ac:spMkLst>
        </pc:spChg>
        <pc:spChg chg="add mod">
          <ac:chgData name="Diana Burbienė" userId="ae8b7b7d-65bb-4ba0-8204-8181a95ccd83" providerId="ADAL" clId="{CDEA94CA-80E3-4DEF-ACA4-F783ADD53ED5}" dt="2026-03-13T10:03:11.258" v="2549" actId="1076"/>
          <ac:spMkLst>
            <pc:docMk/>
            <pc:sldMk cId="3776835084" sldId="289"/>
            <ac:spMk id="98" creationId="{80D6E4C4-CFEC-4819-8481-8D0D820C5761}"/>
          </ac:spMkLst>
        </pc:spChg>
        <pc:spChg chg="add mod">
          <ac:chgData name="Diana Burbienė" userId="ae8b7b7d-65bb-4ba0-8204-8181a95ccd83" providerId="ADAL" clId="{CDEA94CA-80E3-4DEF-ACA4-F783ADD53ED5}" dt="2026-03-13T10:03:05.309" v="2548" actId="1076"/>
          <ac:spMkLst>
            <pc:docMk/>
            <pc:sldMk cId="3776835084" sldId="289"/>
            <ac:spMk id="99" creationId="{38C3CF3B-4FED-4D9A-813E-532B82007F66}"/>
          </ac:spMkLst>
        </pc:spChg>
        <pc:spChg chg="add mod">
          <ac:chgData name="Diana Burbienė" userId="ae8b7b7d-65bb-4ba0-8204-8181a95ccd83" providerId="ADAL" clId="{CDEA94CA-80E3-4DEF-ACA4-F783ADD53ED5}" dt="2026-03-13T10:20:58.306" v="2790" actId="1035"/>
          <ac:spMkLst>
            <pc:docMk/>
            <pc:sldMk cId="3776835084" sldId="289"/>
            <ac:spMk id="101" creationId="{BCCCB0E6-411D-4476-ABCD-59A508CB414C}"/>
          </ac:spMkLst>
        </pc:spChg>
        <pc:spChg chg="add del mod">
          <ac:chgData name="Diana Burbienė" userId="ae8b7b7d-65bb-4ba0-8204-8181a95ccd83" providerId="ADAL" clId="{CDEA94CA-80E3-4DEF-ACA4-F783ADD53ED5}" dt="2026-03-13T10:17:19.169" v="2700" actId="478"/>
          <ac:spMkLst>
            <pc:docMk/>
            <pc:sldMk cId="3776835084" sldId="289"/>
            <ac:spMk id="102" creationId="{CCD4100C-6DE5-4C31-B834-0E2A5316DA75}"/>
          </ac:spMkLst>
        </pc:spChg>
        <pc:spChg chg="add mod">
          <ac:chgData name="Diana Burbienė" userId="ae8b7b7d-65bb-4ba0-8204-8181a95ccd83" providerId="ADAL" clId="{CDEA94CA-80E3-4DEF-ACA4-F783ADD53ED5}" dt="2026-03-13T10:31:48.871" v="2927" actId="6549"/>
          <ac:spMkLst>
            <pc:docMk/>
            <pc:sldMk cId="3776835084" sldId="289"/>
            <ac:spMk id="103" creationId="{6DF4EA01-4E8A-410D-B0F3-4EDB6EB5459D}"/>
          </ac:spMkLst>
        </pc:spChg>
        <pc:spChg chg="add del mod">
          <ac:chgData name="Diana Burbienė" userId="ae8b7b7d-65bb-4ba0-8204-8181a95ccd83" providerId="ADAL" clId="{CDEA94CA-80E3-4DEF-ACA4-F783ADD53ED5}" dt="2026-03-13T10:08:36.469" v="2592"/>
          <ac:spMkLst>
            <pc:docMk/>
            <pc:sldMk cId="3776835084" sldId="289"/>
            <ac:spMk id="104" creationId="{091E01B2-229A-43CF-A70D-6EE66B93DE4A}"/>
          </ac:spMkLst>
        </pc:spChg>
        <pc:spChg chg="add mod">
          <ac:chgData name="Diana Burbienė" userId="ae8b7b7d-65bb-4ba0-8204-8181a95ccd83" providerId="ADAL" clId="{CDEA94CA-80E3-4DEF-ACA4-F783ADD53ED5}" dt="2026-03-13T10:11:55.250" v="2635" actId="1076"/>
          <ac:spMkLst>
            <pc:docMk/>
            <pc:sldMk cId="3776835084" sldId="289"/>
            <ac:spMk id="105" creationId="{36A56DE3-B68D-430C-BD44-AF638ACD9462}"/>
          </ac:spMkLst>
        </pc:spChg>
        <pc:spChg chg="add mod">
          <ac:chgData name="Diana Burbienė" userId="ae8b7b7d-65bb-4ba0-8204-8181a95ccd83" providerId="ADAL" clId="{CDEA94CA-80E3-4DEF-ACA4-F783ADD53ED5}" dt="2026-03-13T11:07:17.466" v="3185" actId="1076"/>
          <ac:spMkLst>
            <pc:docMk/>
            <pc:sldMk cId="3776835084" sldId="289"/>
            <ac:spMk id="106" creationId="{6401C606-E19D-491A-A12B-90BDE1B012BB}"/>
          </ac:spMkLst>
        </pc:spChg>
        <pc:spChg chg="add del mod">
          <ac:chgData name="Diana Burbienė" userId="ae8b7b7d-65bb-4ba0-8204-8181a95ccd83" providerId="ADAL" clId="{CDEA94CA-80E3-4DEF-ACA4-F783ADD53ED5}" dt="2026-03-13T11:06:54.469" v="3179" actId="1076"/>
          <ac:spMkLst>
            <pc:docMk/>
            <pc:sldMk cId="3776835084" sldId="289"/>
            <ac:spMk id="107" creationId="{C42A1879-667B-4861-B74B-7BD69FC3AC74}"/>
          </ac:spMkLst>
        </pc:spChg>
        <pc:spChg chg="add mod">
          <ac:chgData name="Diana Burbienė" userId="ae8b7b7d-65bb-4ba0-8204-8181a95ccd83" providerId="ADAL" clId="{CDEA94CA-80E3-4DEF-ACA4-F783ADD53ED5}" dt="2026-03-13T10:26:02.297" v="2836" actId="14100"/>
          <ac:spMkLst>
            <pc:docMk/>
            <pc:sldMk cId="3776835084" sldId="289"/>
            <ac:spMk id="108" creationId="{3AD2D98D-97A5-403C-A6A3-3CA0E35F042A}"/>
          </ac:spMkLst>
        </pc:spChg>
        <pc:spChg chg="add mod">
          <ac:chgData name="Diana Burbienė" userId="ae8b7b7d-65bb-4ba0-8204-8181a95ccd83" providerId="ADAL" clId="{CDEA94CA-80E3-4DEF-ACA4-F783ADD53ED5}" dt="2026-03-13T10:24:40.325" v="2819" actId="1076"/>
          <ac:spMkLst>
            <pc:docMk/>
            <pc:sldMk cId="3776835084" sldId="289"/>
            <ac:spMk id="134" creationId="{8B7CF10A-6046-4962-AB91-960EFF3EA35E}"/>
          </ac:spMkLst>
        </pc:spChg>
        <pc:cxnChg chg="mod">
          <ac:chgData name="Diana Burbienė" userId="ae8b7b7d-65bb-4ba0-8204-8181a95ccd83" providerId="ADAL" clId="{CDEA94CA-80E3-4DEF-ACA4-F783ADD53ED5}" dt="2026-03-13T10:26:02.297" v="2836" actId="14100"/>
          <ac:cxnSpMkLst>
            <pc:docMk/>
            <pc:sldMk cId="3776835084" sldId="289"/>
            <ac:cxnSpMk id="48" creationId="{4271085A-678D-4117-9AAA-C002F891D4B1}"/>
          </ac:cxnSpMkLst>
        </pc:cxnChg>
        <pc:cxnChg chg="mod">
          <ac:chgData name="Diana Burbienė" userId="ae8b7b7d-65bb-4ba0-8204-8181a95ccd83" providerId="ADAL" clId="{CDEA94CA-80E3-4DEF-ACA4-F783ADD53ED5}" dt="2026-03-13T10:35:56.465" v="2969" actId="692"/>
          <ac:cxnSpMkLst>
            <pc:docMk/>
            <pc:sldMk cId="3776835084" sldId="289"/>
            <ac:cxnSpMk id="52" creationId="{7CBF6E3B-EBA9-41CC-A11D-FE86984CC5C6}"/>
          </ac:cxnSpMkLst>
        </pc:cxnChg>
        <pc:cxnChg chg="mod">
          <ac:chgData name="Diana Burbienė" userId="ae8b7b7d-65bb-4ba0-8204-8181a95ccd83" providerId="ADAL" clId="{CDEA94CA-80E3-4DEF-ACA4-F783ADD53ED5}" dt="2026-03-13T10:23:55.267" v="2804" actId="14100"/>
          <ac:cxnSpMkLst>
            <pc:docMk/>
            <pc:sldMk cId="3776835084" sldId="289"/>
            <ac:cxnSpMk id="53" creationId="{66DA6CF9-51D5-4637-A00B-8914DD02DE98}"/>
          </ac:cxnSpMkLst>
        </pc:cxnChg>
        <pc:cxnChg chg="mod">
          <ac:chgData name="Diana Burbienė" userId="ae8b7b7d-65bb-4ba0-8204-8181a95ccd83" providerId="ADAL" clId="{CDEA94CA-80E3-4DEF-ACA4-F783ADD53ED5}" dt="2026-03-13T10:24:29.323" v="2816" actId="14100"/>
          <ac:cxnSpMkLst>
            <pc:docMk/>
            <pc:sldMk cId="3776835084" sldId="289"/>
            <ac:cxnSpMk id="54" creationId="{79F49116-F780-41EE-BA19-2833CA985FBA}"/>
          </ac:cxnSpMkLst>
        </pc:cxnChg>
        <pc:cxnChg chg="mod">
          <ac:chgData name="Diana Burbienė" userId="ae8b7b7d-65bb-4ba0-8204-8181a95ccd83" providerId="ADAL" clId="{CDEA94CA-80E3-4DEF-ACA4-F783ADD53ED5}" dt="2026-03-13T10:26:02.297" v="2836" actId="14100"/>
          <ac:cxnSpMkLst>
            <pc:docMk/>
            <pc:sldMk cId="3776835084" sldId="289"/>
            <ac:cxnSpMk id="57" creationId="{32447D52-8BC2-4012-840A-9C941B784447}"/>
          </ac:cxnSpMkLst>
        </pc:cxnChg>
        <pc:cxnChg chg="del mod">
          <ac:chgData name="Diana Burbienė" userId="ae8b7b7d-65bb-4ba0-8204-8181a95ccd83" providerId="ADAL" clId="{CDEA94CA-80E3-4DEF-ACA4-F783ADD53ED5}" dt="2026-03-13T10:19:19.203" v="2755" actId="478"/>
          <ac:cxnSpMkLst>
            <pc:docMk/>
            <pc:sldMk cId="3776835084" sldId="289"/>
            <ac:cxnSpMk id="61" creationId="{B4DC74BC-6EB1-407B-90E0-E745D3281904}"/>
          </ac:cxnSpMkLst>
        </pc:cxnChg>
        <pc:cxnChg chg="del mod">
          <ac:chgData name="Diana Burbienė" userId="ae8b7b7d-65bb-4ba0-8204-8181a95ccd83" providerId="ADAL" clId="{CDEA94CA-80E3-4DEF-ACA4-F783ADD53ED5}" dt="2026-03-13T10:19:19.940" v="2756" actId="478"/>
          <ac:cxnSpMkLst>
            <pc:docMk/>
            <pc:sldMk cId="3776835084" sldId="289"/>
            <ac:cxnSpMk id="64" creationId="{4B354AEF-249F-4BF1-9253-8BB756CCE3BC}"/>
          </ac:cxnSpMkLst>
        </pc:cxnChg>
        <pc:cxnChg chg="del mod">
          <ac:chgData name="Diana Burbienė" userId="ae8b7b7d-65bb-4ba0-8204-8181a95ccd83" providerId="ADAL" clId="{CDEA94CA-80E3-4DEF-ACA4-F783ADD53ED5}" dt="2026-03-13T10:19:25.416" v="2760" actId="478"/>
          <ac:cxnSpMkLst>
            <pc:docMk/>
            <pc:sldMk cId="3776835084" sldId="289"/>
            <ac:cxnSpMk id="66" creationId="{ECCD2D7E-B51D-4DC1-AD85-CA5D3B1C7A76}"/>
          </ac:cxnSpMkLst>
        </pc:cxnChg>
        <pc:cxnChg chg="del">
          <ac:chgData name="Diana Burbienė" userId="ae8b7b7d-65bb-4ba0-8204-8181a95ccd83" providerId="ADAL" clId="{CDEA94CA-80E3-4DEF-ACA4-F783ADD53ED5}" dt="2026-03-13T09:50:35.028" v="2430" actId="478"/>
          <ac:cxnSpMkLst>
            <pc:docMk/>
            <pc:sldMk cId="3776835084" sldId="289"/>
            <ac:cxnSpMk id="68" creationId="{D64498BD-5406-49BE-A373-1AA60E946B74}"/>
          </ac:cxnSpMkLst>
        </pc:cxnChg>
        <pc:cxnChg chg="del">
          <ac:chgData name="Diana Burbienė" userId="ae8b7b7d-65bb-4ba0-8204-8181a95ccd83" providerId="ADAL" clId="{CDEA94CA-80E3-4DEF-ACA4-F783ADD53ED5}" dt="2026-03-13T09:50:34.438" v="2429" actId="478"/>
          <ac:cxnSpMkLst>
            <pc:docMk/>
            <pc:sldMk cId="3776835084" sldId="289"/>
            <ac:cxnSpMk id="70" creationId="{256ACB2D-43F7-4FF8-89DA-C7CAECF5D430}"/>
          </ac:cxnSpMkLst>
        </pc:cxnChg>
        <pc:cxnChg chg="del">
          <ac:chgData name="Diana Burbienė" userId="ae8b7b7d-65bb-4ba0-8204-8181a95ccd83" providerId="ADAL" clId="{CDEA94CA-80E3-4DEF-ACA4-F783ADD53ED5}" dt="2026-03-13T09:50:32.583" v="2428" actId="478"/>
          <ac:cxnSpMkLst>
            <pc:docMk/>
            <pc:sldMk cId="3776835084" sldId="289"/>
            <ac:cxnSpMk id="75" creationId="{46252650-1DA3-4011-81E5-679ECBCA6A91}"/>
          </ac:cxnSpMkLst>
        </pc:cxnChg>
        <pc:cxnChg chg="del">
          <ac:chgData name="Diana Burbienė" userId="ae8b7b7d-65bb-4ba0-8204-8181a95ccd83" providerId="ADAL" clId="{CDEA94CA-80E3-4DEF-ACA4-F783ADD53ED5}" dt="2026-03-13T09:50:31.986" v="2427" actId="478"/>
          <ac:cxnSpMkLst>
            <pc:docMk/>
            <pc:sldMk cId="3776835084" sldId="289"/>
            <ac:cxnSpMk id="77" creationId="{92D3896F-081F-4BB2-AC3C-38575CE58667}"/>
          </ac:cxnSpMkLst>
        </pc:cxnChg>
        <pc:cxnChg chg="del">
          <ac:chgData name="Diana Burbienė" userId="ae8b7b7d-65bb-4ba0-8204-8181a95ccd83" providerId="ADAL" clId="{CDEA94CA-80E3-4DEF-ACA4-F783ADD53ED5}" dt="2026-03-13T09:50:30.367" v="2426" actId="478"/>
          <ac:cxnSpMkLst>
            <pc:docMk/>
            <pc:sldMk cId="3776835084" sldId="289"/>
            <ac:cxnSpMk id="79" creationId="{AF994297-EFCD-4901-9239-399F3AD57B0F}"/>
          </ac:cxnSpMkLst>
        </pc:cxnChg>
        <pc:cxnChg chg="del">
          <ac:chgData name="Diana Burbienė" userId="ae8b7b7d-65bb-4ba0-8204-8181a95ccd83" providerId="ADAL" clId="{CDEA94CA-80E3-4DEF-ACA4-F783ADD53ED5}" dt="2026-03-13T09:50:29.822" v="2425" actId="478"/>
          <ac:cxnSpMkLst>
            <pc:docMk/>
            <pc:sldMk cId="3776835084" sldId="289"/>
            <ac:cxnSpMk id="81" creationId="{35576E32-99D6-4AAC-BC64-A2253F66E98F}"/>
          </ac:cxnSpMkLst>
        </pc:cxnChg>
        <pc:cxnChg chg="add del mod">
          <ac:chgData name="Diana Burbienė" userId="ae8b7b7d-65bb-4ba0-8204-8181a95ccd83" providerId="ADAL" clId="{CDEA94CA-80E3-4DEF-ACA4-F783ADD53ED5}" dt="2026-03-13T10:15:20.684" v="2676"/>
          <ac:cxnSpMkLst>
            <pc:docMk/>
            <pc:sldMk cId="3776835084" sldId="289"/>
            <ac:cxnSpMk id="116" creationId="{93A8116B-D310-4722-B2BE-FD891C5B2773}"/>
          </ac:cxnSpMkLst>
        </pc:cxnChg>
        <pc:cxnChg chg="add mod">
          <ac:chgData name="Diana Burbienė" userId="ae8b7b7d-65bb-4ba0-8204-8181a95ccd83" providerId="ADAL" clId="{CDEA94CA-80E3-4DEF-ACA4-F783ADD53ED5}" dt="2026-03-13T10:24:36.401" v="2818" actId="14100"/>
          <ac:cxnSpMkLst>
            <pc:docMk/>
            <pc:sldMk cId="3776835084" sldId="289"/>
            <ac:cxnSpMk id="121" creationId="{3BE1AF2F-2811-44A0-AAE9-0DDECC59AD79}"/>
          </ac:cxnSpMkLst>
        </pc:cxnChg>
        <pc:cxnChg chg="add mod">
          <ac:chgData name="Diana Burbienė" userId="ae8b7b7d-65bb-4ba0-8204-8181a95ccd83" providerId="ADAL" clId="{CDEA94CA-80E3-4DEF-ACA4-F783ADD53ED5}" dt="2026-03-13T11:11:18.547" v="3224" actId="14100"/>
          <ac:cxnSpMkLst>
            <pc:docMk/>
            <pc:sldMk cId="3776835084" sldId="289"/>
            <ac:cxnSpMk id="135" creationId="{4DAC5EE1-75ED-48B9-845A-C58D5AC7990C}"/>
          </ac:cxnSpMkLst>
        </pc:cxnChg>
        <pc:cxnChg chg="add mod">
          <ac:chgData name="Diana Burbienė" userId="ae8b7b7d-65bb-4ba0-8204-8181a95ccd83" providerId="ADAL" clId="{CDEA94CA-80E3-4DEF-ACA4-F783ADD53ED5}" dt="2026-03-13T10:24:57.344" v="2824" actId="14100"/>
          <ac:cxnSpMkLst>
            <pc:docMk/>
            <pc:sldMk cId="3776835084" sldId="289"/>
            <ac:cxnSpMk id="147" creationId="{A8E99765-C6D5-4BE9-B87D-30FA4BD48A2A}"/>
          </ac:cxnSpMkLst>
        </pc:cxnChg>
        <pc:cxnChg chg="add mod">
          <ac:chgData name="Diana Burbienė" userId="ae8b7b7d-65bb-4ba0-8204-8181a95ccd83" providerId="ADAL" clId="{CDEA94CA-80E3-4DEF-ACA4-F783ADD53ED5}" dt="2026-03-13T10:25:11.990" v="2830" actId="14100"/>
          <ac:cxnSpMkLst>
            <pc:docMk/>
            <pc:sldMk cId="3776835084" sldId="289"/>
            <ac:cxnSpMk id="150" creationId="{87135483-0EB1-4140-B987-37DE7776FC6C}"/>
          </ac:cxnSpMkLst>
        </pc:cxnChg>
        <pc:cxnChg chg="add mod">
          <ac:chgData name="Diana Burbienė" userId="ae8b7b7d-65bb-4ba0-8204-8181a95ccd83" providerId="ADAL" clId="{CDEA94CA-80E3-4DEF-ACA4-F783ADD53ED5}" dt="2026-03-13T11:11:23.052" v="3226" actId="14100"/>
          <ac:cxnSpMkLst>
            <pc:docMk/>
            <pc:sldMk cId="3776835084" sldId="289"/>
            <ac:cxnSpMk id="154" creationId="{1972B24D-CA18-42FF-8DF3-B4C21AA2C33C}"/>
          </ac:cxnSpMkLst>
        </pc:cxnChg>
        <pc:cxnChg chg="add mod">
          <ac:chgData name="Diana Burbienė" userId="ae8b7b7d-65bb-4ba0-8204-8181a95ccd83" providerId="ADAL" clId="{CDEA94CA-80E3-4DEF-ACA4-F783ADD53ED5}" dt="2026-03-13T11:11:25.705" v="3227" actId="14100"/>
          <ac:cxnSpMkLst>
            <pc:docMk/>
            <pc:sldMk cId="3776835084" sldId="289"/>
            <ac:cxnSpMk id="157" creationId="{854108BC-5463-4066-BCF4-B0846D7C6375}"/>
          </ac:cxnSpMkLst>
        </pc:cxnChg>
        <pc:cxnChg chg="add mod">
          <ac:chgData name="Diana Burbienė" userId="ae8b7b7d-65bb-4ba0-8204-8181a95ccd83" providerId="ADAL" clId="{CDEA94CA-80E3-4DEF-ACA4-F783ADD53ED5}" dt="2026-03-13T11:11:20.901" v="3225" actId="14100"/>
          <ac:cxnSpMkLst>
            <pc:docMk/>
            <pc:sldMk cId="3776835084" sldId="289"/>
            <ac:cxnSpMk id="160" creationId="{A18901A5-C522-4BBE-A686-B250D1FAB0A8}"/>
          </ac:cxnSpMkLst>
        </pc:cxnChg>
        <pc:cxnChg chg="add mod">
          <ac:chgData name="Diana Burbienė" userId="ae8b7b7d-65bb-4ba0-8204-8181a95ccd83" providerId="ADAL" clId="{CDEA94CA-80E3-4DEF-ACA4-F783ADD53ED5}" dt="2026-03-13T11:11:59.279" v="3233" actId="14100"/>
          <ac:cxnSpMkLst>
            <pc:docMk/>
            <pc:sldMk cId="3776835084" sldId="289"/>
            <ac:cxnSpMk id="165" creationId="{E4077FCD-1A6C-4414-97C8-9248BD81B0FC}"/>
          </ac:cxnSpMkLst>
        </pc:cxnChg>
        <pc:cxnChg chg="add mod">
          <ac:chgData name="Diana Burbienė" userId="ae8b7b7d-65bb-4ba0-8204-8181a95ccd83" providerId="ADAL" clId="{CDEA94CA-80E3-4DEF-ACA4-F783ADD53ED5}" dt="2026-03-13T11:11:55.991" v="3232" actId="14100"/>
          <ac:cxnSpMkLst>
            <pc:docMk/>
            <pc:sldMk cId="3776835084" sldId="289"/>
            <ac:cxnSpMk id="169" creationId="{D7EF0BCF-A1BE-4F41-A2B4-7A56261F9895}"/>
          </ac:cxnSpMkLst>
        </pc:cxnChg>
        <pc:cxnChg chg="add mod">
          <ac:chgData name="Diana Burbienė" userId="ae8b7b7d-65bb-4ba0-8204-8181a95ccd83" providerId="ADAL" clId="{CDEA94CA-80E3-4DEF-ACA4-F783ADD53ED5}" dt="2026-03-13T11:12:01.470" v="3234" actId="14100"/>
          <ac:cxnSpMkLst>
            <pc:docMk/>
            <pc:sldMk cId="3776835084" sldId="289"/>
            <ac:cxnSpMk id="173" creationId="{F00058C9-8DB3-4DF3-8BC1-CC591604543C}"/>
          </ac:cxnSpMkLst>
        </pc:cxnChg>
      </pc:sldChg>
    </pc:docChg>
  </pc:docChgLst>
  <pc:docChgLst>
    <pc:chgData name="Diana Burbienė" userId="ae8b7b7d-65bb-4ba0-8204-8181a95ccd83" providerId="ADAL" clId="{83458CB6-0969-4473-8778-A9F1F30B0789}"/>
    <pc:docChg chg="delSld modSld">
      <pc:chgData name="Diana Burbienė" userId="ae8b7b7d-65bb-4ba0-8204-8181a95ccd83" providerId="ADAL" clId="{83458CB6-0969-4473-8778-A9F1F30B0789}" dt="2026-03-13T11:39:20.932" v="17" actId="47"/>
      <pc:docMkLst>
        <pc:docMk/>
      </pc:docMkLst>
      <pc:sldChg chg="modAnim">
        <pc:chgData name="Diana Burbienė" userId="ae8b7b7d-65bb-4ba0-8204-8181a95ccd83" providerId="ADAL" clId="{83458CB6-0969-4473-8778-A9F1F30B0789}" dt="2026-03-13T11:34:13.886" v="1"/>
        <pc:sldMkLst>
          <pc:docMk/>
          <pc:sldMk cId="0" sldId="259"/>
        </pc:sldMkLst>
      </pc:sldChg>
      <pc:sldChg chg="modAnim">
        <pc:chgData name="Diana Burbienė" userId="ae8b7b7d-65bb-4ba0-8204-8181a95ccd83" providerId="ADAL" clId="{83458CB6-0969-4473-8778-A9F1F30B0789}" dt="2026-03-13T11:39:16.897" v="16"/>
        <pc:sldMkLst>
          <pc:docMk/>
          <pc:sldMk cId="1787443288" sldId="270"/>
        </pc:sldMkLst>
      </pc:sldChg>
      <pc:sldChg chg="modAnim">
        <pc:chgData name="Diana Burbienė" userId="ae8b7b7d-65bb-4ba0-8204-8181a95ccd83" providerId="ADAL" clId="{83458CB6-0969-4473-8778-A9F1F30B0789}" dt="2026-03-13T11:39:11.004" v="15"/>
        <pc:sldMkLst>
          <pc:docMk/>
          <pc:sldMk cId="1072087053" sldId="275"/>
        </pc:sldMkLst>
      </pc:sldChg>
      <pc:sldChg chg="modAnim">
        <pc:chgData name="Diana Burbienė" userId="ae8b7b7d-65bb-4ba0-8204-8181a95ccd83" providerId="ADAL" clId="{83458CB6-0969-4473-8778-A9F1F30B0789}" dt="2026-03-13T11:38:39.615" v="11"/>
        <pc:sldMkLst>
          <pc:docMk/>
          <pc:sldMk cId="2582599736" sldId="276"/>
        </pc:sldMkLst>
      </pc:sldChg>
      <pc:sldChg chg="modAnim">
        <pc:chgData name="Diana Burbienė" userId="ae8b7b7d-65bb-4ba0-8204-8181a95ccd83" providerId="ADAL" clId="{83458CB6-0969-4473-8778-A9F1F30B0789}" dt="2026-03-13T11:38:56.819" v="13"/>
        <pc:sldMkLst>
          <pc:docMk/>
          <pc:sldMk cId="864515576" sldId="278"/>
        </pc:sldMkLst>
      </pc:sldChg>
      <pc:sldChg chg="modAnim">
        <pc:chgData name="Diana Burbienė" userId="ae8b7b7d-65bb-4ba0-8204-8181a95ccd83" providerId="ADAL" clId="{83458CB6-0969-4473-8778-A9F1F30B0789}" dt="2026-03-13T11:39:02.723" v="14"/>
        <pc:sldMkLst>
          <pc:docMk/>
          <pc:sldMk cId="1011290695" sldId="279"/>
        </pc:sldMkLst>
      </pc:sldChg>
      <pc:sldChg chg="del">
        <pc:chgData name="Diana Burbienė" userId="ae8b7b7d-65bb-4ba0-8204-8181a95ccd83" providerId="ADAL" clId="{83458CB6-0969-4473-8778-A9F1F30B0789}" dt="2026-03-13T11:26:43.075" v="0" actId="47"/>
        <pc:sldMkLst>
          <pc:docMk/>
          <pc:sldMk cId="2286509176" sldId="284"/>
        </pc:sldMkLst>
      </pc:sldChg>
      <pc:sldChg chg="modAnim">
        <pc:chgData name="Diana Burbienė" userId="ae8b7b7d-65bb-4ba0-8204-8181a95ccd83" providerId="ADAL" clId="{83458CB6-0969-4473-8778-A9F1F30B0789}" dt="2026-03-13T11:38:31.759" v="10"/>
        <pc:sldMkLst>
          <pc:docMk/>
          <pc:sldMk cId="499809680" sldId="285"/>
        </pc:sldMkLst>
      </pc:sldChg>
      <pc:sldChg chg="del">
        <pc:chgData name="Diana Burbienė" userId="ae8b7b7d-65bb-4ba0-8204-8181a95ccd83" providerId="ADAL" clId="{83458CB6-0969-4473-8778-A9F1F30B0789}" dt="2026-03-13T11:39:20.932" v="17" actId="47"/>
        <pc:sldMkLst>
          <pc:docMk/>
          <pc:sldMk cId="404333460" sldId="286"/>
        </pc:sldMkLst>
      </pc:sldChg>
      <pc:sldChg chg="modAnim">
        <pc:chgData name="Diana Burbienė" userId="ae8b7b7d-65bb-4ba0-8204-8181a95ccd83" providerId="ADAL" clId="{83458CB6-0969-4473-8778-A9F1F30B0789}" dt="2026-03-13T11:38:49.098" v="12"/>
        <pc:sldMkLst>
          <pc:docMk/>
          <pc:sldMk cId="4161926553" sldId="288"/>
        </pc:sldMkLst>
      </pc:sldChg>
      <pc:sldChg chg="modAnim">
        <pc:chgData name="Diana Burbienė" userId="ae8b7b7d-65bb-4ba0-8204-8181a95ccd83" providerId="ADAL" clId="{83458CB6-0969-4473-8778-A9F1F30B0789}" dt="2026-03-13T11:38:22.971" v="9"/>
        <pc:sldMkLst>
          <pc:docMk/>
          <pc:sldMk cId="3776835084" sldId="2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202E-0AD7-4C4F-B769-535DACE207A8}" type="datetimeFigureOut">
              <a:rPr lang="lt-LT" smtClean="0"/>
              <a:t>2026-03-13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79528-EB26-4B84-89DE-F90FE029781D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4203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lt-LT" sz="2800" dirty="0">
                <a:solidFill>
                  <a:srgbClr val="0A263D"/>
                </a:solidFill>
                <a:latin typeface="Montserrat Medium"/>
                <a:cs typeface="Montserrat Medium"/>
              </a:rPr>
              <a:t>Duomenų rinkinys sudarytas iš duomenų failų (versijų), metaduomenų ir dokumentacijos: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</a:rPr>
              <a:t>Duomenys </a:t>
            </a:r>
            <a:r>
              <a:rPr lang="lt-LT" sz="1800" b="0" dirty="0">
                <a:effectLst/>
              </a:rPr>
              <a:t>ir</a:t>
            </a:r>
            <a:r>
              <a:rPr lang="lt-LT" sz="1800" b="1" dirty="0">
                <a:effectLst/>
              </a:rPr>
              <a:t> dokumentacija </a:t>
            </a:r>
            <a:r>
              <a:rPr lang="lt-LT" sz="1800" dirty="0">
                <a:effectLst/>
              </a:rPr>
              <a:t>gali būti laisvai prieinami pagal CC-BY-SA 4.0 licenciją.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</a:rPr>
              <a:t>Metaduomenys</a:t>
            </a:r>
            <a:r>
              <a:rPr lang="lt-LT" sz="1800" dirty="0">
                <a:effectLst/>
              </a:rPr>
              <a:t> paprastai yra laisvai prieinami pagal CC-BY 4.0 licenciją.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</a:rPr>
              <a:t>Duomenims</a:t>
            </a:r>
            <a:r>
              <a:rPr lang="lt-LT" sz="1800" dirty="0">
                <a:effectLst/>
              </a:rPr>
              <a:t> ir </a:t>
            </a:r>
            <a:r>
              <a:rPr lang="lt-LT" sz="1800" b="1" dirty="0">
                <a:effectLst/>
              </a:rPr>
              <a:t>dokumentacijai</a:t>
            </a:r>
            <a:r>
              <a:rPr lang="lt-LT" sz="1800" dirty="0">
                <a:effectLst/>
              </a:rPr>
              <a:t> gali būti taikomas laikinas embargas (pvz., iki projekto pabaigos, 2 metai po projekto pabaigos).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</a:rPr>
              <a:t>Duomenys </a:t>
            </a:r>
            <a:r>
              <a:rPr lang="lt-LT" sz="1800" dirty="0">
                <a:effectLst/>
              </a:rPr>
              <a:t>ir </a:t>
            </a:r>
            <a:r>
              <a:rPr lang="lt-LT" sz="1800" b="1" dirty="0">
                <a:effectLst/>
              </a:rPr>
              <a:t>dokumentacija</a:t>
            </a:r>
            <a:r>
              <a:rPr lang="lt-LT" sz="1800" dirty="0">
                <a:effectLst/>
              </a:rPr>
              <a:t> gali būti uždari ir prieinami tik pagal užklausą (jei tyrimo autorius suteikia leidimą)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t-LT" sz="1800" b="1" dirty="0">
                <a:effectLst/>
              </a:rPr>
              <a:t>Duomenys</a:t>
            </a:r>
            <a:r>
              <a:rPr lang="lt-LT" sz="1800" dirty="0">
                <a:effectLst/>
              </a:rPr>
              <a:t>, </a:t>
            </a:r>
            <a:r>
              <a:rPr lang="lt-LT" sz="1800" b="1" dirty="0">
                <a:effectLst/>
              </a:rPr>
              <a:t>metaduomenys</a:t>
            </a:r>
            <a:r>
              <a:rPr lang="lt-LT" sz="1800" dirty="0">
                <a:effectLst/>
              </a:rPr>
              <a:t> ir </a:t>
            </a:r>
            <a:r>
              <a:rPr lang="lt-LT" sz="1800" b="1" dirty="0">
                <a:effectLst/>
              </a:rPr>
              <a:t>dokumentacija</a:t>
            </a:r>
            <a:r>
              <a:rPr lang="lt-LT" sz="1800" dirty="0">
                <a:effectLst/>
              </a:rPr>
              <a:t> gali būti uždari ir prieinami tik konkretiems mokslininkams, organizacijos ar tyrimų grupės nariams.</a:t>
            </a: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979528-EB26-4B84-89DE-F90FE029781D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597110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30A9F8-BD8B-467E-9442-8F24A32AAD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64"/>
          <a:stretch/>
        </p:blipFill>
        <p:spPr>
          <a:xfrm>
            <a:off x="381" y="0"/>
            <a:ext cx="12191237" cy="605988"/>
          </a:xfrm>
          <a:prstGeom prst="rect">
            <a:avLst/>
          </a:prstGeom>
        </p:spPr>
      </p:pic>
      <p:sp>
        <p:nvSpPr>
          <p:cNvPr id="16" name="bg object 16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2">
            <a:extLst>
              <a:ext uri="{FF2B5EF4-FFF2-40B4-BE49-F238E27FC236}">
                <a16:creationId xmlns:a16="http://schemas.microsoft.com/office/drawing/2014/main" id="{0D884ABE-83E9-461E-BD92-4A50BC379389}"/>
              </a:ext>
            </a:extLst>
          </p:cNvPr>
          <p:cNvSpPr/>
          <p:nvPr userDrawn="1"/>
        </p:nvSpPr>
        <p:spPr>
          <a:xfrm>
            <a:off x="0" y="0"/>
            <a:ext cx="12192635" cy="5940425"/>
          </a:xfrm>
          <a:custGeom>
            <a:avLst/>
            <a:gdLst/>
            <a:ahLst/>
            <a:cxnLst/>
            <a:rect l="l" t="t" r="r" b="b"/>
            <a:pathLst>
              <a:path w="12192635" h="5940425">
                <a:moveTo>
                  <a:pt x="12192114" y="0"/>
                </a:moveTo>
                <a:lnTo>
                  <a:pt x="0" y="0"/>
                </a:lnTo>
                <a:lnTo>
                  <a:pt x="0" y="5939993"/>
                </a:lnTo>
                <a:lnTo>
                  <a:pt x="12192114" y="5939993"/>
                </a:lnTo>
                <a:lnTo>
                  <a:pt x="12192114" y="0"/>
                </a:lnTo>
                <a:close/>
              </a:path>
            </a:pathLst>
          </a:custGeom>
          <a:solidFill>
            <a:srgbClr val="02A2ED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12AD8A-8521-4014-88AE-D20DE395418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000"/>
          <a:stretch/>
        </p:blipFill>
        <p:spPr>
          <a:xfrm>
            <a:off x="381" y="0"/>
            <a:ext cx="12191237" cy="685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AC13F1-36FA-4DCE-B281-382006F8335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27" t="87779"/>
          <a:stretch/>
        </p:blipFill>
        <p:spPr>
          <a:xfrm>
            <a:off x="10134600" y="6019800"/>
            <a:ext cx="2057018" cy="838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4">
            <a:extLst>
              <a:ext uri="{FF2B5EF4-FFF2-40B4-BE49-F238E27FC236}">
                <a16:creationId xmlns:a16="http://schemas.microsoft.com/office/drawing/2014/main" id="{3992A93B-66D0-41ED-9B36-FBFE81C01195}"/>
              </a:ext>
            </a:extLst>
          </p:cNvPr>
          <p:cNvSpPr/>
          <p:nvPr userDrawn="1"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59" name="Picture 58">
            <a:extLst>
              <a:ext uri="{FF2B5EF4-FFF2-40B4-BE49-F238E27FC236}">
                <a16:creationId xmlns:a16="http://schemas.microsoft.com/office/drawing/2014/main" id="{A1EC2D5F-3E32-4834-BA05-54F7EAC3486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164"/>
          <a:stretch/>
        </p:blipFill>
        <p:spPr>
          <a:xfrm>
            <a:off x="381" y="0"/>
            <a:ext cx="12191237" cy="60598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76194ED3-E564-45F3-A1C4-FB6655F7ECF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27" t="87779"/>
          <a:stretch/>
        </p:blipFill>
        <p:spPr>
          <a:xfrm>
            <a:off x="10134600" y="6019800"/>
            <a:ext cx="2057018" cy="838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4">
            <a:extLst>
              <a:ext uri="{FF2B5EF4-FFF2-40B4-BE49-F238E27FC236}">
                <a16:creationId xmlns:a16="http://schemas.microsoft.com/office/drawing/2014/main" id="{F4496908-D764-4B60-B92E-06D5CB90D565}"/>
              </a:ext>
            </a:extLst>
          </p:cNvPr>
          <p:cNvSpPr/>
          <p:nvPr userDrawn="1"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1A1BE2-1851-419C-A08F-3D4DA15AAC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27" t="87779"/>
          <a:stretch/>
        </p:blipFill>
        <p:spPr>
          <a:xfrm>
            <a:off x="10134600" y="6019800"/>
            <a:ext cx="2057018" cy="838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>
            <a:extLst>
              <a:ext uri="{FF2B5EF4-FFF2-40B4-BE49-F238E27FC236}">
                <a16:creationId xmlns:a16="http://schemas.microsoft.com/office/drawing/2014/main" id="{F419B83E-9A8E-419A-8309-6C5DB72389CF}"/>
              </a:ext>
            </a:extLst>
          </p:cNvPr>
          <p:cNvSpPr/>
          <p:nvPr userDrawn="1"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5" r:id="rId2"/>
    <p:sldLayoutId id="2147483662" r:id="rId3"/>
    <p:sldLayoutId id="2147483663" r:id="rId4"/>
    <p:sldLayoutId id="2147483664" r:id="rId5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hyperlink" Target="http://www.lvb.lt/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6" Type="http://schemas.openxmlformats.org/officeDocument/2006/relationships/hyperlink" Target="https://datasetsearch.research.google.com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hyperlink" Target="https://explore.openaire.eu/search/dataprovider?datasourceId=re3data_____::13f070074253820f217238afeb0e09df" TargetMode="External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hyperlink" Target="https://datacatalogue.cessda.eu/?publisher%5B%5D=Lithuanian%20Data%20Archive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roma.jusiene@fsf.vu.lt" TargetMode="External"/><Relationship Id="rId2" Type="http://schemas.openxmlformats.org/officeDocument/2006/relationships/hyperlink" Target="mailto:rasa.erentaite@ktu.lt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hyperlink" Target="https://data.ktu.edu/wp-content/uploads/2024/08/Kokybiniu_gaires.pdf" TargetMode="External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hyperlink" Target="https://data.ktu.edu/wp-content/uploads/2024/08/Kiekybiniu_gaires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6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hyperlink" Target="mailto:data@ktu.l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65"/>
          <p:cNvSpPr txBox="1"/>
          <p:nvPr/>
        </p:nvSpPr>
        <p:spPr>
          <a:xfrm>
            <a:off x="914400" y="3733800"/>
            <a:ext cx="105156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t-LT" sz="3600" b="1" spc="50" dirty="0">
                <a:solidFill>
                  <a:srgbClr val="013C72"/>
                </a:solidFill>
                <a:latin typeface="Montserrat SemiBold"/>
                <a:cs typeface="Montserrat SemiBold"/>
              </a:rPr>
              <a:t>LIETUVOJE ATLIKTŲ RAIDOS TYRIMŲ DUOMENŲ KATALOGAS</a:t>
            </a:r>
            <a:endParaRPr sz="3600" dirty="0">
              <a:solidFill>
                <a:srgbClr val="013C72"/>
              </a:solidFill>
              <a:latin typeface="Montserrat SemiBold"/>
              <a:cs typeface="Montserrat SemiBold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ED93843-551C-46E7-ACBF-6822763C1D5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3" t="87778" r="38749"/>
          <a:stretch/>
        </p:blipFill>
        <p:spPr>
          <a:xfrm>
            <a:off x="1676400" y="5986130"/>
            <a:ext cx="4953000" cy="838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7F6108-FEF9-4448-9C0C-8619F5FBB9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6106669"/>
            <a:ext cx="1841587" cy="538664"/>
          </a:xfrm>
          <a:prstGeom prst="rect">
            <a:avLst/>
          </a:prstGeom>
        </p:spPr>
      </p:pic>
      <p:sp>
        <p:nvSpPr>
          <p:cNvPr id="9" name="object 64" descr="$PPTXTitle">
            <a:extLst>
              <a:ext uri="{FF2B5EF4-FFF2-40B4-BE49-F238E27FC236}">
                <a16:creationId xmlns:a16="http://schemas.microsoft.com/office/drawing/2014/main" id="{67D99B56-275D-42BD-A3CF-38B00DA60518}"/>
              </a:ext>
            </a:extLst>
          </p:cNvPr>
          <p:cNvSpPr txBox="1">
            <a:spLocks/>
          </p:cNvSpPr>
          <p:nvPr/>
        </p:nvSpPr>
        <p:spPr>
          <a:xfrm>
            <a:off x="3505200" y="2293668"/>
            <a:ext cx="52578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29209">
              <a:spcBef>
                <a:spcPts val="100"/>
              </a:spcBef>
            </a:pPr>
            <a:r>
              <a:rPr lang="lt-LT" sz="7200" b="1" spc="114">
                <a:solidFill>
                  <a:srgbClr val="02A2ED"/>
                </a:solidFill>
                <a:latin typeface="Montserrat" pitchFamily="2" charset="0"/>
              </a:rPr>
              <a:t>ViP RAIDA</a:t>
            </a:r>
            <a:endParaRPr lang="lt-LT" sz="7200" b="1" dirty="0">
              <a:latin typeface="Montserrat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936CD5-17F9-4C58-8A08-BF41EDC9987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7060" y="6067123"/>
            <a:ext cx="1249680" cy="57821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"/>
    </mc:Choice>
    <mc:Fallback xmlns="">
      <p:transition advClick="0" advTm="5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444499" y="709263"/>
            <a:ext cx="113204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DUOMENŲ SKLAIDA</a:t>
            </a:r>
            <a:endParaRPr sz="3600" b="1" spc="50" dirty="0">
              <a:solidFill>
                <a:srgbClr val="0A263D"/>
              </a:solidFill>
              <a:latin typeface="Montserrat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D24B8AE-D133-4DE9-B2A7-EE294B59D163}"/>
              </a:ext>
            </a:extLst>
          </p:cNvPr>
          <p:cNvSpPr txBox="1"/>
          <p:nvPr/>
        </p:nvSpPr>
        <p:spPr>
          <a:xfrm>
            <a:off x="379361" y="1769213"/>
            <a:ext cx="114299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LiDA deponuoti duomenys patenka į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nacionalines 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ir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 tarptautines 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paieškos sistemas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EB9106CA-B8B3-44D2-AB4E-AF3937F3FA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3E86A1BD-7F4E-420C-AFF9-6F5C7B3C0F78}"/>
              </a:ext>
            </a:extLst>
          </p:cNvPr>
          <p:cNvSpPr txBox="1"/>
          <p:nvPr/>
        </p:nvSpPr>
        <p:spPr>
          <a:xfrm>
            <a:off x="1519053" y="3551872"/>
            <a:ext cx="319219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Metaduomenys automatiškai registruojami 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eLABa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(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www.lvb.lt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9F51A2DB-683A-4C26-A2D0-6870C25BBB96}"/>
              </a:ext>
            </a:extLst>
          </p:cNvPr>
          <p:cNvSpPr txBox="1"/>
          <p:nvPr/>
        </p:nvSpPr>
        <p:spPr>
          <a:xfrm>
            <a:off x="7122027" y="3551872"/>
            <a:ext cx="382070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Metaduomenys nuskaitomi į tarptautinius katalogus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CESSDA Data </a:t>
            </a:r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Catalogue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,</a:t>
            </a:r>
          </a:p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OpenAIRE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,</a:t>
            </a:r>
          </a:p>
          <a:p>
            <a:pPr marL="12700" algn="ctr"/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Data </a:t>
            </a:r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Search</a:t>
            </a:r>
            <a:endParaRPr lang="lt-LT" dirty="0">
              <a:solidFill>
                <a:srgbClr val="02A2ED"/>
              </a:solidFill>
              <a:latin typeface="Montserrat Medium"/>
              <a:cs typeface="Montserrat Medium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3DAC4E3-A201-4355-A062-F2637A1E2605}"/>
              </a:ext>
            </a:extLst>
          </p:cNvPr>
          <p:cNvCxnSpPr>
            <a:cxnSpLocks/>
          </p:cNvCxnSpPr>
          <p:nvPr/>
        </p:nvCxnSpPr>
        <p:spPr>
          <a:xfrm flipH="1">
            <a:off x="3115149" y="2161674"/>
            <a:ext cx="2250246" cy="1258306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823BDF3-796C-4401-A20E-89E5C265BA2D}"/>
              </a:ext>
            </a:extLst>
          </p:cNvPr>
          <p:cNvCxnSpPr>
            <a:cxnSpLocks/>
          </p:cNvCxnSpPr>
          <p:nvPr/>
        </p:nvCxnSpPr>
        <p:spPr>
          <a:xfrm>
            <a:off x="6826607" y="2133600"/>
            <a:ext cx="2205773" cy="128638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208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7000"/>
    </mc:Choice>
    <mc:Fallback xmlns="">
      <p:transition advClick="0" advTm="7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>
            <a:extLst>
              <a:ext uri="{FF2B5EF4-FFF2-40B4-BE49-F238E27FC236}">
                <a16:creationId xmlns:a16="http://schemas.microsoft.com/office/drawing/2014/main" id="{6CA887F3-2A0A-40C6-93F0-CB5F60C30DE5}"/>
              </a:ext>
            </a:extLst>
          </p:cNvPr>
          <p:cNvSpPr txBox="1"/>
          <p:nvPr/>
        </p:nvSpPr>
        <p:spPr>
          <a:xfrm>
            <a:off x="2968613" y="914400"/>
            <a:ext cx="6254773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t-LT" sz="7200" b="1" spc="180" dirty="0">
                <a:solidFill>
                  <a:srgbClr val="02A2ED"/>
                </a:solidFill>
                <a:latin typeface="Montserrat"/>
                <a:cs typeface="Montserrat"/>
              </a:rPr>
              <a:t>Kontaktai</a:t>
            </a:r>
            <a:endParaRPr sz="7200" dirty="0">
              <a:solidFill>
                <a:srgbClr val="02A2ED"/>
              </a:solidFill>
              <a:latin typeface="Montserrat"/>
              <a:cs typeface="Montserra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D7D73E-8EBB-4BE4-9738-73286DEC330A}"/>
              </a:ext>
            </a:extLst>
          </p:cNvPr>
          <p:cNvSpPr txBox="1"/>
          <p:nvPr/>
        </p:nvSpPr>
        <p:spPr>
          <a:xfrm>
            <a:off x="605591" y="2414429"/>
            <a:ext cx="4726038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Dėl </a:t>
            </a:r>
            <a:r>
              <a:rPr lang="lt-LT" i="1" dirty="0" err="1">
                <a:solidFill>
                  <a:srgbClr val="0A263D"/>
                </a:solidFill>
                <a:latin typeface="Montserrat Medium"/>
                <a:cs typeface="Montserrat Medium"/>
              </a:rPr>
              <a:t>ViP</a:t>
            </a:r>
            <a:r>
              <a:rPr lang="lt-LT" i="1" dirty="0">
                <a:solidFill>
                  <a:srgbClr val="0A263D"/>
                </a:solidFill>
                <a:latin typeface="Montserrat Medium"/>
                <a:cs typeface="Montserrat Medium"/>
              </a:rPr>
              <a:t> RAIDA 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katalogo </a:t>
            </a:r>
          </a:p>
          <a:p>
            <a:pPr marL="12700" algn="ctr"/>
            <a:endParaRPr lang="lt-LT" sz="100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(aprėpties, archyvavimo, naudojimosi, viešinimo klausimais)</a:t>
            </a:r>
          </a:p>
          <a:p>
            <a:pPr marL="12700" algn="ctr"/>
            <a:endParaRPr lang="lt-LT" sz="70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endParaRPr lang="en-GB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d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r. Rasa 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Erentaitė</a:t>
            </a:r>
            <a:endParaRPr lang="en-GB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rasa.erentaite</a:t>
            </a:r>
            <a:r>
              <a:rPr lang="en-US" dirty="0">
                <a:solidFill>
                  <a:srgbClr val="02A2ED"/>
                </a:solidFill>
                <a:latin typeface="Montserrat Medium"/>
                <a:cs typeface="Montserrat Medium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@ktu.lt</a:t>
            </a:r>
            <a:endParaRPr lang="lt-LT" dirty="0">
              <a:solidFill>
                <a:srgbClr val="02A2ED"/>
              </a:solidFill>
              <a:latin typeface="Montserrat Medium"/>
              <a:cs typeface="Montserrat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6F2837-AE53-48EB-B11A-59F556E1E214}"/>
              </a:ext>
            </a:extLst>
          </p:cNvPr>
          <p:cNvSpPr txBox="1"/>
          <p:nvPr/>
        </p:nvSpPr>
        <p:spPr>
          <a:xfrm>
            <a:off x="6860370" y="2414429"/>
            <a:ext cx="472603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D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ėl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p</a:t>
            </a:r>
            <a:r>
              <a:rPr lang="en-US" dirty="0" err="1">
                <a:solidFill>
                  <a:srgbClr val="0A263D"/>
                </a:solidFill>
                <a:latin typeface="Montserrat Medium"/>
                <a:cs typeface="Montserrat Medium"/>
              </a:rPr>
              <a:t>rojekto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endParaRPr lang="lt-LT" sz="40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lt-LT" i="1" dirty="0">
                <a:solidFill>
                  <a:srgbClr val="0A263D"/>
                </a:solidFill>
                <a:latin typeface="Montserrat Medium"/>
                <a:cs typeface="Montserrat Medium"/>
              </a:rPr>
              <a:t>Lietuvos sociokultūrinės raidos atspindžiai lietuviškuose vaikų ir paauglių tyrimuose</a:t>
            </a:r>
            <a:endParaRPr lang="en-GB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endParaRPr lang="en-GB" sz="60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endParaRPr lang="en-US" sz="90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p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rof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. dr. 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Roma </a:t>
            </a:r>
            <a:r>
              <a:rPr lang="en-US" dirty="0" err="1">
                <a:solidFill>
                  <a:srgbClr val="0A263D"/>
                </a:solidFill>
                <a:latin typeface="Montserrat Medium"/>
                <a:cs typeface="Montserrat Medium"/>
              </a:rPr>
              <a:t>Jusien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ė</a:t>
            </a:r>
            <a:endParaRPr lang="en-GB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ctr"/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roma.jusiene</a:t>
            </a:r>
            <a:r>
              <a:rPr lang="en-US" dirty="0">
                <a:solidFill>
                  <a:srgbClr val="02A2ED"/>
                </a:solidFill>
                <a:latin typeface="Montserrat Medium"/>
                <a:cs typeface="Montserrat Medium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@fsf.vu.lt</a:t>
            </a:r>
            <a:r>
              <a:rPr lang="en-US" dirty="0">
                <a:solidFill>
                  <a:srgbClr val="02A2ED"/>
                </a:solidFill>
                <a:latin typeface="Montserrat Medium"/>
                <a:cs typeface="Montserrat Medium"/>
              </a:rPr>
              <a:t> </a:t>
            </a:r>
            <a:endParaRPr lang="lt-LT" dirty="0">
              <a:solidFill>
                <a:srgbClr val="02A2ED"/>
              </a:solidFill>
              <a:latin typeface="Montserrat Medium"/>
              <a:cs typeface="Montserrat Medium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C8997C7-85F6-4213-9FF1-4888FA4426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44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6000"/>
    </mc:Choice>
    <mc:Fallback xmlns="">
      <p:transition advClick="0" advTm="6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B4EB21A-00AD-4332-840E-5769EEFCCE0D}"/>
              </a:ext>
            </a:extLst>
          </p:cNvPr>
          <p:cNvCxnSpPr/>
          <p:nvPr/>
        </p:nvCxnSpPr>
        <p:spPr>
          <a:xfrm>
            <a:off x="0" y="5943600"/>
            <a:ext cx="12192000" cy="0"/>
          </a:xfrm>
          <a:prstGeom prst="line">
            <a:avLst/>
          </a:prstGeom>
          <a:ln>
            <a:solidFill>
              <a:srgbClr val="48C0B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1555355F-12A7-4ACC-B3B7-96063FD1A6A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9439"/>
          <a:stretch/>
        </p:blipFill>
        <p:spPr>
          <a:xfrm>
            <a:off x="4004875" y="3200401"/>
            <a:ext cx="4300925" cy="13715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CE38D3-8CBF-4490-A8C9-60BE73B496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320" t="6771" r="35332" b="60048"/>
          <a:stretch/>
        </p:blipFill>
        <p:spPr>
          <a:xfrm>
            <a:off x="5562600" y="2438400"/>
            <a:ext cx="1219200" cy="751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445876"/>
      </p:ext>
    </p:extLst>
  </p:cSld>
  <p:clrMapOvr>
    <a:masterClrMapping/>
  </p:clrMapOvr>
  <p:transition spd="slow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200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8">
            <a:extLst>
              <a:ext uri="{FF2B5EF4-FFF2-40B4-BE49-F238E27FC236}">
                <a16:creationId xmlns:a16="http://schemas.microsoft.com/office/drawing/2014/main" id="{4527F430-6338-467A-B3C5-26DEE8E1247C}"/>
              </a:ext>
            </a:extLst>
          </p:cNvPr>
          <p:cNvSpPr txBox="1"/>
          <p:nvPr/>
        </p:nvSpPr>
        <p:spPr>
          <a:xfrm>
            <a:off x="3631310" y="1981200"/>
            <a:ext cx="4929380" cy="2759089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372110" indent="-359410">
              <a:lnSpc>
                <a:spcPct val="100000"/>
              </a:lnSpc>
              <a:spcBef>
                <a:spcPts val="1515"/>
              </a:spcBef>
              <a:buAutoNum type="arabicPeriod"/>
              <a:tabLst>
                <a:tab pos="372110" algn="l"/>
              </a:tabLst>
            </a:pPr>
            <a:r>
              <a:rPr lang="lt-LT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APIE KATALOGĄ</a:t>
            </a:r>
            <a:endParaRPr sz="2400" dirty="0">
              <a:latin typeface="Montserrat SemiBold"/>
              <a:cs typeface="Montserrat SemiBold"/>
            </a:endParaRPr>
          </a:p>
          <a:p>
            <a:pPr marL="371475" indent="-358775">
              <a:lnSpc>
                <a:spcPct val="100000"/>
              </a:lnSpc>
              <a:spcBef>
                <a:spcPts val="1420"/>
              </a:spcBef>
              <a:buAutoNum type="arabicPeriod"/>
              <a:tabLst>
                <a:tab pos="371475" algn="l"/>
              </a:tabLst>
            </a:pPr>
            <a:r>
              <a:rPr lang="lt-LT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NAUDOS TYRĖJAMS</a:t>
            </a:r>
            <a:endParaRPr sz="2400" dirty="0">
              <a:latin typeface="Montserrat SemiBold"/>
              <a:cs typeface="Montserrat SemiBold"/>
            </a:endParaRPr>
          </a:p>
          <a:p>
            <a:pPr marL="371475" indent="-358775">
              <a:lnSpc>
                <a:spcPct val="100000"/>
              </a:lnSpc>
              <a:spcBef>
                <a:spcPts val="1415"/>
              </a:spcBef>
              <a:buAutoNum type="arabicPeriod"/>
              <a:tabLst>
                <a:tab pos="371475" algn="l"/>
              </a:tabLst>
            </a:pPr>
            <a:r>
              <a:rPr lang="en-US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ATV</a:t>
            </a:r>
            <a:r>
              <a:rPr lang="lt-LT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ĖRIMO LYGMENYS</a:t>
            </a:r>
          </a:p>
          <a:p>
            <a:pPr marL="371475" indent="-358775">
              <a:lnSpc>
                <a:spcPct val="100000"/>
              </a:lnSpc>
              <a:spcBef>
                <a:spcPts val="1415"/>
              </a:spcBef>
              <a:buAutoNum type="arabicPeriod"/>
              <a:tabLst>
                <a:tab pos="371475" algn="l"/>
              </a:tabLst>
            </a:pPr>
            <a:r>
              <a:rPr lang="lt-LT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ARCHYVAVIMO TAISYKLĖS</a:t>
            </a:r>
            <a:endParaRPr sz="2400" dirty="0">
              <a:latin typeface="Montserrat SemiBold"/>
              <a:cs typeface="Montserrat SemiBold"/>
            </a:endParaRPr>
          </a:p>
          <a:p>
            <a:pPr marL="371475" indent="-358775">
              <a:lnSpc>
                <a:spcPct val="100000"/>
              </a:lnSpc>
              <a:spcBef>
                <a:spcPts val="1420"/>
              </a:spcBef>
              <a:buAutoNum type="arabicPeriod"/>
              <a:tabLst>
                <a:tab pos="371475" algn="l"/>
              </a:tabLst>
            </a:pPr>
            <a:r>
              <a:rPr lang="lt-LT" sz="2400" b="1" spc="-10" dirty="0">
                <a:solidFill>
                  <a:srgbClr val="FFFFFF"/>
                </a:solidFill>
                <a:latin typeface="Montserrat SemiBold"/>
                <a:cs typeface="Montserrat SemiBold"/>
              </a:rPr>
              <a:t>DUOMENŲ SKLAIDA</a:t>
            </a:r>
            <a:endParaRPr sz="2400" dirty="0">
              <a:latin typeface="Montserrat SemiBold"/>
              <a:cs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2408827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pan dir="u"/>
      </p:transition>
    </mc:Choice>
    <mc:Fallback xmlns="">
      <p:transition spd="slow" advClick="0" advTm="2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BC406E5-BF5E-480B-BD82-9A0E9DC6570C}"/>
              </a:ext>
            </a:extLst>
          </p:cNvPr>
          <p:cNvSpPr txBox="1"/>
          <p:nvPr/>
        </p:nvSpPr>
        <p:spPr>
          <a:xfrm>
            <a:off x="1651434" y="3122548"/>
            <a:ext cx="8933564" cy="2118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2460"/>
              </a:spcBef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Katalogo pavadinimas: </a:t>
            </a:r>
            <a:r>
              <a:rPr lang="lt-LT" sz="1800" b="1" i="1" dirty="0">
                <a:solidFill>
                  <a:srgbClr val="0A263D"/>
                </a:solidFill>
                <a:latin typeface="Montserrat Medium"/>
                <a:cs typeface="Montserrat Medium"/>
              </a:rPr>
              <a:t>Vaikų ir paauglių raida </a:t>
            </a:r>
            <a:r>
              <a:rPr lang="lt-LT" sz="1800" b="1" dirty="0">
                <a:solidFill>
                  <a:srgbClr val="0A263D"/>
                </a:solidFill>
                <a:latin typeface="Montserrat Medium"/>
                <a:cs typeface="Montserrat Medium"/>
              </a:rPr>
              <a:t>(</a:t>
            </a:r>
            <a:r>
              <a:rPr lang="lt-LT" b="1" i="1" dirty="0" err="1">
                <a:solidFill>
                  <a:srgbClr val="0A263D"/>
                </a:solidFill>
                <a:latin typeface="Montserrat Medium"/>
                <a:cs typeface="Montserrat Medium"/>
              </a:rPr>
              <a:t>Growing</a:t>
            </a:r>
            <a:r>
              <a:rPr lang="lt-LT" b="1" i="1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b="1" i="1" dirty="0" err="1">
                <a:solidFill>
                  <a:srgbClr val="0A263D"/>
                </a:solidFill>
                <a:latin typeface="Montserrat Medium"/>
                <a:cs typeface="Montserrat Medium"/>
              </a:rPr>
              <a:t>up</a:t>
            </a:r>
            <a:r>
              <a:rPr lang="lt-LT" b="1" i="1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b="1" i="1" dirty="0" err="1">
                <a:solidFill>
                  <a:srgbClr val="0A263D"/>
                </a:solidFill>
                <a:latin typeface="Montserrat Medium"/>
                <a:cs typeface="Montserrat Medium"/>
              </a:rPr>
              <a:t>in</a:t>
            </a:r>
            <a:r>
              <a:rPr lang="lt-LT" b="1" i="1" dirty="0">
                <a:solidFill>
                  <a:srgbClr val="0A263D"/>
                </a:solidFill>
                <a:latin typeface="Montserrat Medium"/>
                <a:cs typeface="Montserrat Medium"/>
              </a:rPr>
              <a:t> Lithuania</a:t>
            </a:r>
            <a:r>
              <a:rPr lang="lt-LT" b="1" dirty="0">
                <a:solidFill>
                  <a:srgbClr val="0A263D"/>
                </a:solidFill>
                <a:latin typeface="Montserrat Medium"/>
                <a:cs typeface="Montserrat Medium"/>
              </a:rPr>
              <a:t>)</a:t>
            </a:r>
            <a:endParaRPr lang="lt-LT" sz="1800" b="1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Santrumpa: </a:t>
            </a:r>
            <a:r>
              <a:rPr lang="lt-LT" b="1" dirty="0" err="1">
                <a:solidFill>
                  <a:srgbClr val="0A263D"/>
                </a:solidFill>
                <a:latin typeface="Montserrat Medium"/>
                <a:cs typeface="Montserrat Medium"/>
              </a:rPr>
              <a:t>ViP</a:t>
            </a:r>
            <a:r>
              <a:rPr lang="lt-LT" b="1" dirty="0">
                <a:solidFill>
                  <a:srgbClr val="0A263D"/>
                </a:solidFill>
                <a:latin typeface="Montserrat Medium"/>
                <a:cs typeface="Montserrat Medium"/>
              </a:rPr>
              <a:t> RAIDA</a:t>
            </a:r>
          </a:p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Katalogas vystomas pagal Lietuvos mokslo tarybos finansuojamą projektą „Lietuvos sociokultūrinės raidos atspindžiai lietuviškuose vaikų ir paauglių tyrimuose“ (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ViP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-RAIDA) (</a:t>
            </a:r>
            <a:r>
              <a:rPr lang="en-US" dirty="0" err="1">
                <a:solidFill>
                  <a:srgbClr val="0A263D"/>
                </a:solidFill>
                <a:latin typeface="Montserrat Medium"/>
                <a:cs typeface="Montserrat Medium"/>
              </a:rPr>
              <a:t>projekto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nr.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S-LISm-25-14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)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. </a:t>
            </a:r>
            <a:endParaRPr lang="lt-LT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0D806C5D-1B59-46BE-8FD2-E96C714487D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962400" y="913453"/>
            <a:ext cx="4300925" cy="2264809"/>
          </a:xfrm>
          <a:prstGeom prst="rect">
            <a:avLst/>
          </a:prstGeom>
        </p:spPr>
      </p:pic>
      <p:pic>
        <p:nvPicPr>
          <p:cNvPr id="49" name="Picture 48">
            <a:extLst>
              <a:ext uri="{FF2B5EF4-FFF2-40B4-BE49-F238E27FC236}">
                <a16:creationId xmlns:a16="http://schemas.microsoft.com/office/drawing/2014/main" id="{44078A03-1ECF-42D5-B0E7-41C9660EA81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444499" y="709263"/>
            <a:ext cx="113204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APIE KATALOGĄ</a:t>
            </a:r>
            <a:endParaRPr sz="3600" b="1" spc="50" dirty="0">
              <a:solidFill>
                <a:srgbClr val="0A263D"/>
              </a:solidFill>
              <a:latin typeface="Montserrat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-59948" y="5943600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DBC406E5-BF5E-480B-BD82-9A0E9DC6570C}"/>
              </a:ext>
            </a:extLst>
          </p:cNvPr>
          <p:cNvSpPr txBox="1"/>
          <p:nvPr/>
        </p:nvSpPr>
        <p:spPr>
          <a:xfrm>
            <a:off x="1291146" y="2524717"/>
            <a:ext cx="3505197" cy="2074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2460"/>
              </a:spcBef>
            </a:pPr>
            <a:r>
              <a:rPr lang="en-US" sz="1800" dirty="0">
                <a:solidFill>
                  <a:srgbClr val="0A263D"/>
                </a:solidFill>
                <a:latin typeface="Montserrat Medium"/>
                <a:cs typeface="Montserrat Medium"/>
              </a:rPr>
              <a:t>K</a:t>
            </a:r>
            <a:r>
              <a:rPr lang="lt-LT" sz="1800" dirty="0" err="1">
                <a:solidFill>
                  <a:srgbClr val="0A263D"/>
                </a:solidFill>
                <a:latin typeface="Montserrat Medium"/>
                <a:cs typeface="Montserrat Medium"/>
              </a:rPr>
              <a:t>ataloge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p</a:t>
            </a:r>
            <a:r>
              <a:rPr lang="lt-LT" sz="1800" b="0" dirty="0" err="1">
                <a:solidFill>
                  <a:srgbClr val="0A263D"/>
                </a:solidFill>
                <a:latin typeface="Montserrat Medium"/>
                <a:cs typeface="Montserrat Medium"/>
              </a:rPr>
              <a:t>ristatomi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nuo 2005-ųjų Lietuvoje atlikti vaikų, paauglių ir jaunuolių raidos tyrimai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;</a:t>
            </a:r>
            <a:endParaRPr lang="lt-LT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2460"/>
              </a:spcBef>
            </a:pP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a</a:t>
            </a:r>
            <a:r>
              <a:rPr lang="lt-LT" sz="1800" b="0" dirty="0" err="1">
                <a:solidFill>
                  <a:srgbClr val="0A263D"/>
                </a:solidFill>
                <a:latin typeface="Montserrat Medium"/>
                <a:cs typeface="Montserrat Medium"/>
              </a:rPr>
              <a:t>rchyvuojami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bei atveriami raidos tyrimų duomenys.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8E4CE51C-D5B5-4CF5-AD46-E47A6294E65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4271085A-678D-4117-9AAA-C002F891D4B1}"/>
              </a:ext>
            </a:extLst>
          </p:cNvPr>
          <p:cNvCxnSpPr>
            <a:cxnSpLocks/>
            <a:stCxn id="108" idx="3"/>
          </p:cNvCxnSpPr>
          <p:nvPr/>
        </p:nvCxnSpPr>
        <p:spPr>
          <a:xfrm flipH="1">
            <a:off x="6352717" y="2261150"/>
            <a:ext cx="478290" cy="930203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7CBF6E3B-EBA9-41CC-A11D-FE86984CC5C6}"/>
              </a:ext>
            </a:extLst>
          </p:cNvPr>
          <p:cNvCxnSpPr>
            <a:cxnSpLocks/>
            <a:stCxn id="108" idx="4"/>
          </p:cNvCxnSpPr>
          <p:nvPr/>
        </p:nvCxnSpPr>
        <p:spPr>
          <a:xfrm flipH="1">
            <a:off x="6803237" y="2292782"/>
            <a:ext cx="104138" cy="275039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66DA6CF9-51D5-4637-A00B-8914DD02DE98}"/>
              </a:ext>
            </a:extLst>
          </p:cNvPr>
          <p:cNvCxnSpPr>
            <a:cxnSpLocks/>
          </p:cNvCxnSpPr>
          <p:nvPr/>
        </p:nvCxnSpPr>
        <p:spPr>
          <a:xfrm>
            <a:off x="6352717" y="3230895"/>
            <a:ext cx="450518" cy="1834091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79F49116-F780-41EE-BA19-2833CA985FBA}"/>
              </a:ext>
            </a:extLst>
          </p:cNvPr>
          <p:cNvCxnSpPr>
            <a:cxnSpLocks/>
          </p:cNvCxnSpPr>
          <p:nvPr/>
        </p:nvCxnSpPr>
        <p:spPr>
          <a:xfrm>
            <a:off x="6872912" y="2111545"/>
            <a:ext cx="1166625" cy="1756206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32447D52-8BC2-4012-840A-9C941B784447}"/>
              </a:ext>
            </a:extLst>
          </p:cNvPr>
          <p:cNvCxnSpPr>
            <a:cxnSpLocks/>
            <a:stCxn id="108" idx="6"/>
          </p:cNvCxnSpPr>
          <p:nvPr/>
        </p:nvCxnSpPr>
        <p:spPr>
          <a:xfrm>
            <a:off x="7015375" y="2184782"/>
            <a:ext cx="2600254" cy="363756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Oval 97">
            <a:extLst>
              <a:ext uri="{FF2B5EF4-FFF2-40B4-BE49-F238E27FC236}">
                <a16:creationId xmlns:a16="http://schemas.microsoft.com/office/drawing/2014/main" id="{80D6E4C4-CFEC-4819-8481-8D0D820C5761}"/>
              </a:ext>
            </a:extLst>
          </p:cNvPr>
          <p:cNvSpPr/>
          <p:nvPr/>
        </p:nvSpPr>
        <p:spPr>
          <a:xfrm>
            <a:off x="816747" y="2659933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38C3CF3B-4FED-4D9A-813E-532B82007F66}"/>
              </a:ext>
            </a:extLst>
          </p:cNvPr>
          <p:cNvSpPr/>
          <p:nvPr/>
        </p:nvSpPr>
        <p:spPr>
          <a:xfrm>
            <a:off x="836553" y="4059565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CCCB0E6-411D-4476-ABCD-59A508CB414C}"/>
              </a:ext>
            </a:extLst>
          </p:cNvPr>
          <p:cNvSpPr txBox="1"/>
          <p:nvPr/>
        </p:nvSpPr>
        <p:spPr>
          <a:xfrm>
            <a:off x="4193307" y="1600200"/>
            <a:ext cx="3822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sz="1800" dirty="0">
                <a:solidFill>
                  <a:srgbClr val="02A2ED"/>
                </a:solidFill>
                <a:latin typeface="Montserrat Medium"/>
                <a:cs typeface="Montserrat Medium"/>
              </a:rPr>
              <a:t>Tyrimai apima</a:t>
            </a:r>
            <a:r>
              <a:rPr lang="en-US" sz="1800" dirty="0">
                <a:solidFill>
                  <a:srgbClr val="02A2ED"/>
                </a:solidFill>
                <a:latin typeface="Montserrat Medium"/>
                <a:cs typeface="Montserrat Medium"/>
              </a:rPr>
              <a:t> 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a</a:t>
            </a:r>
            <a:r>
              <a:rPr lang="lt-LT" sz="1800" b="0" dirty="0" err="1">
                <a:solidFill>
                  <a:srgbClr val="0A263D"/>
                </a:solidFill>
                <a:latin typeface="Montserrat Medium"/>
                <a:cs typeface="Montserrat Medium"/>
              </a:rPr>
              <a:t>smenybės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,</a:t>
            </a:r>
            <a:endParaRPr lang="en-US" sz="1800" dirty="0">
              <a:solidFill>
                <a:srgbClr val="02A2ED"/>
              </a:solidFill>
              <a:latin typeface="Montserrat Medium"/>
              <a:cs typeface="Montserrat Medium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DF4EA01-4E8A-410D-B0F3-4EDB6EB5459D}"/>
              </a:ext>
            </a:extLst>
          </p:cNvPr>
          <p:cNvSpPr txBox="1"/>
          <p:nvPr/>
        </p:nvSpPr>
        <p:spPr>
          <a:xfrm>
            <a:off x="3780791" y="3041420"/>
            <a:ext cx="3822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460"/>
              </a:spcBef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emocijų,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36A56DE3-B68D-430C-BD44-AF638ACD9462}"/>
              </a:ext>
            </a:extLst>
          </p:cNvPr>
          <p:cNvSpPr txBox="1"/>
          <p:nvPr/>
        </p:nvSpPr>
        <p:spPr>
          <a:xfrm>
            <a:off x="4891844" y="5248620"/>
            <a:ext cx="38227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460"/>
              </a:spcBef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pažintinių funkcijų,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6401C606-E19D-491A-A12B-90BDE1B012BB}"/>
              </a:ext>
            </a:extLst>
          </p:cNvPr>
          <p:cNvSpPr txBox="1"/>
          <p:nvPr/>
        </p:nvSpPr>
        <p:spPr>
          <a:xfrm>
            <a:off x="7561888" y="4000297"/>
            <a:ext cx="17458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460"/>
              </a:spcBef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elgesio,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42A1879-667B-4861-B74B-7BD69FC3AC74}"/>
              </a:ext>
            </a:extLst>
          </p:cNvPr>
          <p:cNvSpPr txBox="1"/>
          <p:nvPr/>
        </p:nvSpPr>
        <p:spPr>
          <a:xfrm>
            <a:off x="8026020" y="4237222"/>
            <a:ext cx="379191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               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ir kitas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</a:p>
          <a:p>
            <a:pPr marL="12700" algn="r">
              <a:lnSpc>
                <a:spcPct val="100000"/>
              </a:lnSpc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vaikų,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paauglių ir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jaunuolių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psichosocialinės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raidos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sritis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</a:p>
          <a:p>
            <a:pPr marL="12700" algn="r">
              <a:lnSpc>
                <a:spcPct val="100000"/>
              </a:lnSpc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ir atskleidžia įvairius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12700" algn="r">
              <a:lnSpc>
                <a:spcPct val="100000"/>
              </a:lnSpc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raidos</a:t>
            </a:r>
            <a:r>
              <a:rPr lang="en-US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kontekstus. 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3AD2D98D-97A5-403C-A6A3-3CA0E35F042A}"/>
              </a:ext>
            </a:extLst>
          </p:cNvPr>
          <p:cNvSpPr/>
          <p:nvPr/>
        </p:nvSpPr>
        <p:spPr>
          <a:xfrm>
            <a:off x="6799375" y="2076782"/>
            <a:ext cx="216000" cy="216000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BE1AF2F-2811-44A0-AAE9-0DDECC59AD79}"/>
              </a:ext>
            </a:extLst>
          </p:cNvPr>
          <p:cNvCxnSpPr>
            <a:cxnSpLocks/>
          </p:cNvCxnSpPr>
          <p:nvPr/>
        </p:nvCxnSpPr>
        <p:spPr>
          <a:xfrm flipH="1">
            <a:off x="6813856" y="3945616"/>
            <a:ext cx="1202234" cy="1119370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8B7CF10A-6046-4962-AB91-960EFF3EA35E}"/>
              </a:ext>
            </a:extLst>
          </p:cNvPr>
          <p:cNvSpPr txBox="1"/>
          <p:nvPr/>
        </p:nvSpPr>
        <p:spPr>
          <a:xfrm>
            <a:off x="9143800" y="2030506"/>
            <a:ext cx="27415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2460"/>
              </a:spcBef>
            </a:pPr>
            <a:r>
              <a:rPr lang="lt-LT" sz="1800" b="0" dirty="0">
                <a:solidFill>
                  <a:srgbClr val="0A263D"/>
                </a:solidFill>
                <a:latin typeface="Montserrat Medium"/>
                <a:cs typeface="Montserrat Medium"/>
              </a:rPr>
              <a:t>santykių</a:t>
            </a:r>
            <a:endParaRPr lang="en-US" sz="1800" b="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4DAC5EE1-75ED-48B9-845A-C58D5AC7990C}"/>
              </a:ext>
            </a:extLst>
          </p:cNvPr>
          <p:cNvCxnSpPr>
            <a:cxnSpLocks/>
          </p:cNvCxnSpPr>
          <p:nvPr/>
        </p:nvCxnSpPr>
        <p:spPr>
          <a:xfrm>
            <a:off x="9647662" y="2589158"/>
            <a:ext cx="791868" cy="1411139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A8E99765-C6D5-4BE9-B87D-30FA4BD48A2A}"/>
              </a:ext>
            </a:extLst>
          </p:cNvPr>
          <p:cNvCxnSpPr>
            <a:cxnSpLocks/>
          </p:cNvCxnSpPr>
          <p:nvPr/>
        </p:nvCxnSpPr>
        <p:spPr>
          <a:xfrm flipH="1">
            <a:off x="6404468" y="2620041"/>
            <a:ext cx="3206001" cy="560379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87135483-0EB1-4140-B987-37DE7776FC6C}"/>
              </a:ext>
            </a:extLst>
          </p:cNvPr>
          <p:cNvCxnSpPr>
            <a:cxnSpLocks/>
          </p:cNvCxnSpPr>
          <p:nvPr/>
        </p:nvCxnSpPr>
        <p:spPr>
          <a:xfrm flipH="1">
            <a:off x="8086714" y="2605286"/>
            <a:ext cx="1500252" cy="1226956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1972B24D-CA18-42FF-8DF3-B4C21AA2C33C}"/>
              </a:ext>
            </a:extLst>
          </p:cNvPr>
          <p:cNvCxnSpPr>
            <a:cxnSpLocks/>
          </p:cNvCxnSpPr>
          <p:nvPr/>
        </p:nvCxnSpPr>
        <p:spPr>
          <a:xfrm flipH="1" flipV="1">
            <a:off x="8039538" y="3874200"/>
            <a:ext cx="2399992" cy="126097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>
            <a:extLst>
              <a:ext uri="{FF2B5EF4-FFF2-40B4-BE49-F238E27FC236}">
                <a16:creationId xmlns:a16="http://schemas.microsoft.com/office/drawing/2014/main" id="{854108BC-5463-4066-BCF4-B0846D7C6375}"/>
              </a:ext>
            </a:extLst>
          </p:cNvPr>
          <p:cNvCxnSpPr>
            <a:cxnSpLocks/>
          </p:cNvCxnSpPr>
          <p:nvPr/>
        </p:nvCxnSpPr>
        <p:spPr>
          <a:xfrm flipH="1">
            <a:off x="6831008" y="4000297"/>
            <a:ext cx="3608522" cy="1064689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A18901A5-C522-4BBE-A686-B250D1FAB0A8}"/>
              </a:ext>
            </a:extLst>
          </p:cNvPr>
          <p:cNvCxnSpPr>
            <a:cxnSpLocks/>
            <a:endCxn id="108" idx="5"/>
          </p:cNvCxnSpPr>
          <p:nvPr/>
        </p:nvCxnSpPr>
        <p:spPr>
          <a:xfrm flipH="1" flipV="1">
            <a:off x="6983743" y="2261150"/>
            <a:ext cx="3455787" cy="1739147"/>
          </a:xfrm>
          <a:prstGeom prst="straightConnector1">
            <a:avLst/>
          </a:prstGeom>
          <a:ln w="38100">
            <a:solidFill>
              <a:srgbClr val="02A2ED"/>
            </a:solidFill>
            <a:headEnd type="oval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Arrow Connector 164">
            <a:extLst>
              <a:ext uri="{FF2B5EF4-FFF2-40B4-BE49-F238E27FC236}">
                <a16:creationId xmlns:a16="http://schemas.microsoft.com/office/drawing/2014/main" id="{E4077FCD-1A6C-4414-97C8-9248BD81B0FC}"/>
              </a:ext>
            </a:extLst>
          </p:cNvPr>
          <p:cNvCxnSpPr>
            <a:cxnSpLocks/>
          </p:cNvCxnSpPr>
          <p:nvPr/>
        </p:nvCxnSpPr>
        <p:spPr>
          <a:xfrm flipH="1">
            <a:off x="10439530" y="1969532"/>
            <a:ext cx="1752470" cy="2030765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>
            <a:extLst>
              <a:ext uri="{FF2B5EF4-FFF2-40B4-BE49-F238E27FC236}">
                <a16:creationId xmlns:a16="http://schemas.microsoft.com/office/drawing/2014/main" id="{D7EF0BCF-A1BE-4F41-A2B4-7A56261F9895}"/>
              </a:ext>
            </a:extLst>
          </p:cNvPr>
          <p:cNvCxnSpPr>
            <a:cxnSpLocks/>
          </p:cNvCxnSpPr>
          <p:nvPr/>
        </p:nvCxnSpPr>
        <p:spPr>
          <a:xfrm flipH="1" flipV="1">
            <a:off x="9652378" y="2607707"/>
            <a:ext cx="2539622" cy="572713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>
            <a:extLst>
              <a:ext uri="{FF2B5EF4-FFF2-40B4-BE49-F238E27FC236}">
                <a16:creationId xmlns:a16="http://schemas.microsoft.com/office/drawing/2014/main" id="{F00058C9-8DB3-4DF3-8BC1-CC591604543C}"/>
              </a:ext>
            </a:extLst>
          </p:cNvPr>
          <p:cNvCxnSpPr>
            <a:cxnSpLocks/>
          </p:cNvCxnSpPr>
          <p:nvPr/>
        </p:nvCxnSpPr>
        <p:spPr>
          <a:xfrm flipH="1" flipV="1">
            <a:off x="10439530" y="4000298"/>
            <a:ext cx="1752470" cy="647902"/>
          </a:xfrm>
          <a:prstGeom prst="straightConnector1">
            <a:avLst/>
          </a:prstGeom>
          <a:ln w="38100">
            <a:solidFill>
              <a:srgbClr val="02A2ED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835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8000"/>
    </mc:Choice>
    <mc:Fallback xmlns="">
      <p:transition advClick="0" advTm="18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C8EB691-0386-44BE-BDD4-026B3B7DF76E}"/>
              </a:ext>
            </a:extLst>
          </p:cNvPr>
          <p:cNvSpPr txBox="1"/>
          <p:nvPr/>
        </p:nvSpPr>
        <p:spPr>
          <a:xfrm>
            <a:off x="555000" y="1905000"/>
            <a:ext cx="363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sz="1800" dirty="0">
                <a:solidFill>
                  <a:srgbClr val="0A263D"/>
                </a:solidFill>
                <a:latin typeface="Montserrat Medium"/>
                <a:cs typeface="Montserrat Medium"/>
              </a:rPr>
              <a:t>Saugus, tarptautinius standartus atitinkantis ilgalaikis duomenų archyvavimas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4345A8-A490-4B94-A1F0-A60E9E2E2CBE}"/>
              </a:ext>
            </a:extLst>
          </p:cNvPr>
          <p:cNvSpPr txBox="1"/>
          <p:nvPr/>
        </p:nvSpPr>
        <p:spPr>
          <a:xfrm>
            <a:off x="4114800" y="1891748"/>
            <a:ext cx="39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Platus tarptautinis duomenų matomumas, bendradarbiavimo ir palyginamųjų tyrimų galimybės</a:t>
            </a:r>
            <a:endParaRPr lang="lt-LT" sz="180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E9765C-6B4E-4D78-A85C-74E569ED68C3}"/>
              </a:ext>
            </a:extLst>
          </p:cNvPr>
          <p:cNvSpPr/>
          <p:nvPr/>
        </p:nvSpPr>
        <p:spPr>
          <a:xfrm>
            <a:off x="2286000" y="1752599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B38421-CA2A-41F5-9AF1-D84D0B2C9E6B}"/>
              </a:ext>
            </a:extLst>
          </p:cNvPr>
          <p:cNvSpPr/>
          <p:nvPr/>
        </p:nvSpPr>
        <p:spPr>
          <a:xfrm>
            <a:off x="2286000" y="3124200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F49CB2D-BA53-4441-B716-FF0AA05F982E}"/>
              </a:ext>
            </a:extLst>
          </p:cNvPr>
          <p:cNvSpPr/>
          <p:nvPr/>
        </p:nvSpPr>
        <p:spPr>
          <a:xfrm>
            <a:off x="2286000" y="4572000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039A210-D4E7-4EC1-9192-A74ED70FE7E9}"/>
              </a:ext>
            </a:extLst>
          </p:cNvPr>
          <p:cNvSpPr/>
          <p:nvPr/>
        </p:nvSpPr>
        <p:spPr>
          <a:xfrm>
            <a:off x="6031243" y="1752599"/>
            <a:ext cx="152400" cy="152401"/>
          </a:xfrm>
          <a:prstGeom prst="ellipse">
            <a:avLst/>
          </a:prstGeom>
          <a:solidFill>
            <a:srgbClr val="0A26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366CCFA-C4A6-4D3B-9AE0-24082FD6DADD}"/>
              </a:ext>
            </a:extLst>
          </p:cNvPr>
          <p:cNvSpPr/>
          <p:nvPr/>
        </p:nvSpPr>
        <p:spPr>
          <a:xfrm>
            <a:off x="6031243" y="3150317"/>
            <a:ext cx="152400" cy="152401"/>
          </a:xfrm>
          <a:prstGeom prst="ellipse">
            <a:avLst/>
          </a:prstGeom>
          <a:solidFill>
            <a:srgbClr val="013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CBF547D-A4A7-4F9F-BFCF-1019E3AFCF22}"/>
              </a:ext>
            </a:extLst>
          </p:cNvPr>
          <p:cNvSpPr/>
          <p:nvPr/>
        </p:nvSpPr>
        <p:spPr>
          <a:xfrm>
            <a:off x="6019800" y="4572000"/>
            <a:ext cx="152400" cy="152401"/>
          </a:xfrm>
          <a:prstGeom prst="ellipse">
            <a:avLst/>
          </a:prstGeom>
          <a:solidFill>
            <a:srgbClr val="013C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81970C6-6E4A-4DF4-B6FE-ECF36AB53AD2}"/>
              </a:ext>
            </a:extLst>
          </p:cNvPr>
          <p:cNvSpPr/>
          <p:nvPr/>
        </p:nvSpPr>
        <p:spPr>
          <a:xfrm>
            <a:off x="9829800" y="1739347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F18C690-3B45-4E83-BA20-1DCD723989AA}"/>
              </a:ext>
            </a:extLst>
          </p:cNvPr>
          <p:cNvSpPr/>
          <p:nvPr/>
        </p:nvSpPr>
        <p:spPr>
          <a:xfrm>
            <a:off x="9825849" y="3124200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CB6C83AC-592E-40CF-B27F-C9125828B8C5}"/>
              </a:ext>
            </a:extLst>
          </p:cNvPr>
          <p:cNvSpPr/>
          <p:nvPr/>
        </p:nvSpPr>
        <p:spPr>
          <a:xfrm>
            <a:off x="9825849" y="4571999"/>
            <a:ext cx="152400" cy="152401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5893662-74E8-46AF-B8AD-DC0A0FCDAF12}"/>
              </a:ext>
            </a:extLst>
          </p:cNvPr>
          <p:cNvSpPr txBox="1"/>
          <p:nvPr/>
        </p:nvSpPr>
        <p:spPr>
          <a:xfrm>
            <a:off x="8077200" y="1905000"/>
            <a:ext cx="3600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Archyvuojančių tyrėjų ir tyrimų viešinimas internetinėje platformoje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6045014-9837-4AEA-9CD9-087BE097D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5908576-38E7-4696-BE0A-C1794E9B7175}"/>
              </a:ext>
            </a:extLst>
          </p:cNvPr>
          <p:cNvSpPr txBox="1"/>
          <p:nvPr/>
        </p:nvSpPr>
        <p:spPr>
          <a:xfrm>
            <a:off x="544200" y="3316069"/>
            <a:ext cx="363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Tyrėjų pasirenkamas duomenų atvėrimo lygis: atviri, su embargo periodu, prieinami pagal užklausą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232224-043A-4F02-9259-46ED592AB1BA}"/>
              </a:ext>
            </a:extLst>
          </p:cNvPr>
          <p:cNvSpPr txBox="1"/>
          <p:nvPr/>
        </p:nvSpPr>
        <p:spPr>
          <a:xfrm>
            <a:off x="620400" y="4760943"/>
            <a:ext cx="363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LMT reikalavimus atitinkantis duomenų atvėrimas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A8A211-0C48-4D10-A2B9-02FD3B6DEF50}"/>
              </a:ext>
            </a:extLst>
          </p:cNvPr>
          <p:cNvSpPr txBox="1"/>
          <p:nvPr/>
        </p:nvSpPr>
        <p:spPr>
          <a:xfrm>
            <a:off x="4098000" y="3315970"/>
            <a:ext cx="39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sz="1800" dirty="0">
                <a:solidFill>
                  <a:srgbClr val="0A263D"/>
                </a:solidFill>
                <a:latin typeface="Montserrat Medium"/>
                <a:cs typeface="Montserrat Medium"/>
              </a:rPr>
              <a:t>Skaitmeninio identifikatoriaus priskyrimas, d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uomenų rinkinio bibliografinio aprašo generavimas</a:t>
            </a:r>
            <a:endParaRPr lang="lt-LT" sz="180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6910A6D-EF2F-4ACC-A46F-7E1A079A03BD}"/>
              </a:ext>
            </a:extLst>
          </p:cNvPr>
          <p:cNvSpPr txBox="1"/>
          <p:nvPr/>
        </p:nvSpPr>
        <p:spPr>
          <a:xfrm>
            <a:off x="4114800" y="4724400"/>
            <a:ext cx="39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sz="1800" dirty="0">
                <a:solidFill>
                  <a:srgbClr val="0A263D"/>
                </a:solidFill>
                <a:latin typeface="Montserrat Medium"/>
                <a:cs typeface="Montserrat Medium"/>
              </a:rPr>
              <a:t>Automatizuotas duomenų rinkinių registravimas </a:t>
            </a:r>
            <a:r>
              <a:rPr lang="lt-LT" sz="1800" dirty="0" err="1">
                <a:solidFill>
                  <a:srgbClr val="0A263D"/>
                </a:solidFill>
                <a:latin typeface="Montserrat Medium"/>
                <a:cs typeface="Montserrat Medium"/>
              </a:rPr>
              <a:t>eLABa</a:t>
            </a:r>
            <a:endParaRPr lang="lt-LT" sz="1800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8C2ADFE-962C-42A0-8743-0F55920F2185}"/>
              </a:ext>
            </a:extLst>
          </p:cNvPr>
          <p:cNvSpPr txBox="1"/>
          <p:nvPr/>
        </p:nvSpPr>
        <p:spPr>
          <a:xfrm>
            <a:off x="8077200" y="3544669"/>
            <a:ext cx="36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Galimybė viešinti savo tyrimus LiDA 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infografikais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1210A3-6F5F-4D3E-B80F-9A0B6A091103}"/>
              </a:ext>
            </a:extLst>
          </p:cNvPr>
          <p:cNvSpPr txBox="1"/>
          <p:nvPr/>
        </p:nvSpPr>
        <p:spPr>
          <a:xfrm>
            <a:off x="8077200" y="4724400"/>
            <a:ext cx="3600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Mokymai, „duomenų radybų“ dirbtuvės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9D2E416-6011-471B-BC4C-1CC1C12778C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808037"/>
            <a:ext cx="10591800" cy="1325563"/>
          </a:xfrm>
          <a:prstGeom prst="rect">
            <a:avLst/>
          </a:prstGeom>
        </p:spPr>
        <p:txBody>
          <a:bodyPr/>
          <a:lstStyle/>
          <a:p>
            <a:r>
              <a:rPr lang="lt-LT" sz="3600" b="1" spc="50" dirty="0">
                <a:solidFill>
                  <a:srgbClr val="0A263D"/>
                </a:solidFill>
                <a:effectLst/>
                <a:latin typeface="Montserrat" panose="00000500000000000000" pitchFamily="2" charset="0"/>
              </a:rPr>
              <a:t>NAUDOS ARCHYVUOJANTIEMS TYRĖJAMS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499809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8000"/>
    </mc:Choice>
    <mc:Fallback xmlns="">
      <p:transition advClick="0" advTm="18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001C3A5-77B7-44F5-804F-0B635700016B}"/>
              </a:ext>
            </a:extLst>
          </p:cNvPr>
          <p:cNvSpPr txBox="1"/>
          <p:nvPr/>
        </p:nvSpPr>
        <p:spPr>
          <a:xfrm>
            <a:off x="1251857" y="2145366"/>
            <a:ext cx="86233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n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audotis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Lietuvoje atliktų vaikų ir paauglių raidos tyrimų sąvadu;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BD6780-C3BC-4336-B63E-95BF2707B642}"/>
              </a:ext>
            </a:extLst>
          </p:cNvPr>
          <p:cNvSpPr txBox="1"/>
          <p:nvPr/>
        </p:nvSpPr>
        <p:spPr>
          <a:xfrm>
            <a:off x="1240971" y="2907687"/>
            <a:ext cx="10363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k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ataloge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matyti nuo 2005 m. Lietuvoje atliktų raidos tyrimų (meta)duomenis;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E693AC-1F64-4A89-9DAE-BCC6819D6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sp>
        <p:nvSpPr>
          <p:cNvPr id="9" name="object 2" descr="$PPTXTitle">
            <a:extLst>
              <a:ext uri="{FF2B5EF4-FFF2-40B4-BE49-F238E27FC236}">
                <a16:creationId xmlns:a16="http://schemas.microsoft.com/office/drawing/2014/main" id="{F8EF6DCD-749D-4078-AA6D-B541D3550A05}"/>
              </a:ext>
            </a:extLst>
          </p:cNvPr>
          <p:cNvSpPr txBox="1">
            <a:spLocks/>
          </p:cNvSpPr>
          <p:nvPr/>
        </p:nvSpPr>
        <p:spPr>
          <a:xfrm>
            <a:off x="444499" y="709263"/>
            <a:ext cx="11214101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AKADEMINĖ BENDRUOMENĖ IR VISUOMENĖ GALĖS</a:t>
            </a:r>
            <a:endParaRPr lang="en-US" sz="3600" b="1" spc="50" dirty="0">
              <a:solidFill>
                <a:srgbClr val="0A263D"/>
              </a:solidFill>
              <a:latin typeface="Montserrat" pitchFamily="2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228873-C9E0-44C0-B560-9CDF02AF1826}"/>
              </a:ext>
            </a:extLst>
          </p:cNvPr>
          <p:cNvSpPr txBox="1"/>
          <p:nvPr/>
        </p:nvSpPr>
        <p:spPr>
          <a:xfrm>
            <a:off x="1240971" y="3664173"/>
            <a:ext cx="1021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en-US" dirty="0" err="1">
                <a:solidFill>
                  <a:srgbClr val="0A263D"/>
                </a:solidFill>
                <a:latin typeface="Montserrat Medium"/>
                <a:cs typeface="Montserrat Medium"/>
              </a:rPr>
              <a:t>i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eškoti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duomenų pagal vaikų ir paauglių raidos tyrimuose vertintus kintamuosius;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0F8D69D-2A21-4051-B876-72B1866AB0E8}"/>
              </a:ext>
            </a:extLst>
          </p:cNvPr>
          <p:cNvSpPr txBox="1"/>
          <p:nvPr/>
        </p:nvSpPr>
        <p:spPr>
          <a:xfrm>
            <a:off x="1208314" y="5172374"/>
            <a:ext cx="7696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a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tlikti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lyginamąją istorinę raidos tyrimų duomenų analizę.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AF1127D-C58E-48F9-948A-CF30B637AF9B}"/>
              </a:ext>
            </a:extLst>
          </p:cNvPr>
          <p:cNvSpPr txBox="1"/>
          <p:nvPr/>
        </p:nvSpPr>
        <p:spPr>
          <a:xfrm>
            <a:off x="1240971" y="4418273"/>
            <a:ext cx="10210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l">
              <a:spcBef>
                <a:spcPts val="2460"/>
              </a:spcBef>
            </a:pP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s</a:t>
            </a: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usisiekti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ir bendradarbiauti su dominančius tyrimus vykdžiusiais Lietuvos tyrėjais;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7FC361D-6AE6-48A3-8E48-91160A64376A}"/>
              </a:ext>
            </a:extLst>
          </p:cNvPr>
          <p:cNvCxnSpPr>
            <a:cxnSpLocks/>
          </p:cNvCxnSpPr>
          <p:nvPr/>
        </p:nvCxnSpPr>
        <p:spPr>
          <a:xfrm>
            <a:off x="976800" y="2362200"/>
            <a:ext cx="0" cy="75600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A10A6ED0-DEC9-4844-9DFD-492EEDDC94B8}"/>
              </a:ext>
            </a:extLst>
          </p:cNvPr>
          <p:cNvSpPr/>
          <p:nvPr/>
        </p:nvSpPr>
        <p:spPr>
          <a:xfrm>
            <a:off x="886800" y="2258400"/>
            <a:ext cx="180000" cy="180000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9E67826-0AD5-4930-98B0-AF0DC528E8FB}"/>
              </a:ext>
            </a:extLst>
          </p:cNvPr>
          <p:cNvCxnSpPr>
            <a:cxnSpLocks/>
          </p:cNvCxnSpPr>
          <p:nvPr/>
        </p:nvCxnSpPr>
        <p:spPr>
          <a:xfrm>
            <a:off x="974106" y="3118200"/>
            <a:ext cx="0" cy="725779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6A9F943-9CE9-42A7-90C4-59EDFC21D296}"/>
              </a:ext>
            </a:extLst>
          </p:cNvPr>
          <p:cNvCxnSpPr>
            <a:cxnSpLocks/>
          </p:cNvCxnSpPr>
          <p:nvPr/>
        </p:nvCxnSpPr>
        <p:spPr>
          <a:xfrm>
            <a:off x="977053" y="3843979"/>
            <a:ext cx="0" cy="782901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3D098440-62D3-4056-AFCC-CF6E1599444C}"/>
              </a:ext>
            </a:extLst>
          </p:cNvPr>
          <p:cNvCxnSpPr>
            <a:cxnSpLocks/>
          </p:cNvCxnSpPr>
          <p:nvPr/>
        </p:nvCxnSpPr>
        <p:spPr>
          <a:xfrm>
            <a:off x="974106" y="4626880"/>
            <a:ext cx="0" cy="74068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59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/>
    </mc:Choice>
    <mc:Fallback xmlns="">
      <p:transition advClick="0"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53E20C98-C4EA-455D-AC27-4005C20210AD}"/>
              </a:ext>
            </a:extLst>
          </p:cNvPr>
          <p:cNvSpPr/>
          <p:nvPr/>
        </p:nvSpPr>
        <p:spPr>
          <a:xfrm>
            <a:off x="1399121" y="1431520"/>
            <a:ext cx="9432000" cy="778767"/>
          </a:xfrm>
          <a:prstGeom prst="roundRect">
            <a:avLst/>
          </a:prstGeom>
          <a:solidFill>
            <a:srgbClr val="02A2ED"/>
          </a:solidFill>
          <a:ln>
            <a:solidFill>
              <a:srgbClr val="02A2E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2209800" y="740263"/>
            <a:ext cx="77089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en-US" sz="3600" b="1" spc="50" dirty="0">
                <a:solidFill>
                  <a:srgbClr val="0A263D"/>
                </a:solidFill>
                <a:latin typeface="Montserrat" pitchFamily="2" charset="0"/>
              </a:rPr>
              <a:t>DUOMEN</a:t>
            </a: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Ų ATVĖRIMO LYGIAI</a:t>
            </a:r>
            <a:endParaRPr sz="3600" b="1" spc="50" dirty="0">
              <a:solidFill>
                <a:srgbClr val="0A263D"/>
              </a:solidFill>
              <a:latin typeface="Montserrat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B4DCA0DD-AC36-43FF-8246-4495F3EDD50B}"/>
              </a:ext>
            </a:extLst>
          </p:cNvPr>
          <p:cNvSpPr txBox="1"/>
          <p:nvPr/>
        </p:nvSpPr>
        <p:spPr>
          <a:xfrm>
            <a:off x="1399121" y="1431521"/>
            <a:ext cx="9412964" cy="40862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2A2ED"/>
            </a:solidFill>
          </a:ln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b="1" cap="all" dirty="0">
                <a:solidFill>
                  <a:srgbClr val="0A263D"/>
                </a:solidFill>
                <a:latin typeface="Montserrat Medium"/>
                <a:cs typeface="Montserrat Medium"/>
              </a:rPr>
              <a:t>Duomenų rinkinys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3E1EEF97-B461-495C-A70B-E053521870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6610E724-6A2B-49E4-A8F8-D6FE16F6E83F}"/>
              </a:ext>
            </a:extLst>
          </p:cNvPr>
          <p:cNvSpPr txBox="1"/>
          <p:nvPr/>
        </p:nvSpPr>
        <p:spPr>
          <a:xfrm>
            <a:off x="2021524" y="1823218"/>
            <a:ext cx="889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spcBef>
                <a:spcPts val="2460"/>
              </a:spcBef>
            </a:pPr>
            <a:r>
              <a:rPr lang="lt-LT" dirty="0">
                <a:solidFill>
                  <a:schemeClr val="bg1"/>
                </a:solidFill>
                <a:latin typeface="Montserrat Medium"/>
                <a:cs typeface="Montserrat Medium"/>
              </a:rPr>
              <a:t>Duomenys                   Dokumentacija                    Metaduomenys </a:t>
            </a:r>
            <a:endParaRPr lang="en-GB" dirty="0">
              <a:solidFill>
                <a:schemeClr val="bg1"/>
              </a:solidFill>
              <a:latin typeface="Montserrat Medium"/>
              <a:cs typeface="Montserrat Medium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01F0DE9-EC6C-463C-9C37-2718DAC80D4F}"/>
              </a:ext>
            </a:extLst>
          </p:cNvPr>
          <p:cNvSpPr txBox="1"/>
          <p:nvPr/>
        </p:nvSpPr>
        <p:spPr>
          <a:xfrm>
            <a:off x="1608681" y="3429000"/>
            <a:ext cx="627044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G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ali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būti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taikomas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laikinas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b="1" dirty="0" err="1">
                <a:solidFill>
                  <a:srgbClr val="013C72"/>
                </a:solidFill>
                <a:latin typeface="Montserrat Medium"/>
                <a:cs typeface="Montserrat Medium"/>
              </a:rPr>
              <a:t>embargas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(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pvz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.,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iki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projekto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pabaigos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, 2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metai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po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projekto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pabaigos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)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8BD8ADB5-270E-4592-A94F-062A9C308D48}"/>
              </a:ext>
            </a:extLst>
          </p:cNvPr>
          <p:cNvSpPr txBox="1"/>
          <p:nvPr/>
        </p:nvSpPr>
        <p:spPr>
          <a:xfrm>
            <a:off x="2133726" y="4382869"/>
            <a:ext cx="55324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G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ali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būti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uždari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ir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prieinami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b="1" dirty="0">
                <a:solidFill>
                  <a:srgbClr val="013C72"/>
                </a:solidFill>
                <a:latin typeface="Montserrat Medium"/>
                <a:cs typeface="Montserrat Medium"/>
              </a:rPr>
              <a:t>tik </a:t>
            </a:r>
            <a:r>
              <a:rPr lang="en-GB" b="1" dirty="0" err="1">
                <a:solidFill>
                  <a:srgbClr val="013C72"/>
                </a:solidFill>
                <a:latin typeface="Montserrat Medium"/>
                <a:cs typeface="Montserrat Medium"/>
              </a:rPr>
              <a:t>pagal</a:t>
            </a:r>
            <a:r>
              <a:rPr lang="en-GB" b="1" dirty="0">
                <a:solidFill>
                  <a:srgbClr val="013C72"/>
                </a:solidFill>
                <a:latin typeface="Montserrat Medium"/>
                <a:cs typeface="Montserrat Medium"/>
              </a:rPr>
              <a:t> </a:t>
            </a:r>
            <a:r>
              <a:rPr lang="en-GB" b="1" dirty="0" err="1">
                <a:solidFill>
                  <a:srgbClr val="013C72"/>
                </a:solidFill>
                <a:latin typeface="Montserrat Medium"/>
                <a:cs typeface="Montserrat Medium"/>
              </a:rPr>
              <a:t>užklausą</a:t>
            </a:r>
            <a:r>
              <a:rPr lang="en-GB" dirty="0">
                <a:solidFill>
                  <a:srgbClr val="013C72"/>
                </a:solidFill>
                <a:latin typeface="Montserrat Medium"/>
                <a:cs typeface="Montserrat Medium"/>
              </a:rPr>
              <a:t> 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(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jei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tyrimo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autorius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suteikia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 </a:t>
            </a:r>
            <a:r>
              <a:rPr lang="en-GB" dirty="0" err="1">
                <a:solidFill>
                  <a:srgbClr val="0A263D"/>
                </a:solidFill>
                <a:latin typeface="Montserrat Medium"/>
                <a:cs typeface="Montserrat Medium"/>
              </a:rPr>
              <a:t>leidimą</a:t>
            </a:r>
            <a:r>
              <a:rPr lang="en-GB" dirty="0">
                <a:solidFill>
                  <a:srgbClr val="0A263D"/>
                </a:solidFill>
                <a:latin typeface="Montserrat Medium"/>
                <a:cs typeface="Montserrat Medium"/>
              </a:rPr>
              <a:t>)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2A5596B-77E3-43DD-9905-2BB859E3D651}"/>
              </a:ext>
            </a:extLst>
          </p:cNvPr>
          <p:cNvSpPr txBox="1"/>
          <p:nvPr/>
        </p:nvSpPr>
        <p:spPr>
          <a:xfrm>
            <a:off x="1066800" y="5276347"/>
            <a:ext cx="102050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Gali būti uždari ir prieinami </a:t>
            </a:r>
            <a:r>
              <a:rPr lang="lt-LT" b="1" dirty="0">
                <a:solidFill>
                  <a:srgbClr val="013C72"/>
                </a:solidFill>
                <a:latin typeface="Montserrat Medium"/>
                <a:cs typeface="Montserrat Medium"/>
              </a:rPr>
              <a:t>tik konkretiems </a:t>
            </a:r>
            <a:r>
              <a:rPr lang="lt-LT" b="1" spc="-50" dirty="0">
                <a:solidFill>
                  <a:srgbClr val="013C72"/>
                </a:solidFill>
                <a:latin typeface="Montserrat Medium"/>
                <a:cs typeface="Montserrat Medium"/>
              </a:rPr>
              <a:t>mokslininkams, organizacijos </a:t>
            </a:r>
          </a:p>
          <a:p>
            <a:pPr marL="12700" algn="ctr"/>
            <a:r>
              <a:rPr lang="lt-LT" b="1" spc="-50" dirty="0">
                <a:solidFill>
                  <a:srgbClr val="013C72"/>
                </a:solidFill>
                <a:latin typeface="Montserrat Medium"/>
                <a:cs typeface="Montserrat Medium"/>
              </a:rPr>
              <a:t>ar tyrimų grupės nariams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C986B6C-9584-418C-B6F4-B2EDA5780BA3}"/>
              </a:ext>
            </a:extLst>
          </p:cNvPr>
          <p:cNvSpPr txBox="1"/>
          <p:nvPr/>
        </p:nvSpPr>
        <p:spPr>
          <a:xfrm>
            <a:off x="6334635" y="2477869"/>
            <a:ext cx="577226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Paprastai laisvai prieinami </a:t>
            </a:r>
          </a:p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pagal </a:t>
            </a:r>
            <a:r>
              <a:rPr lang="lt-LT" b="1" dirty="0">
                <a:solidFill>
                  <a:srgbClr val="02A2ED"/>
                </a:solidFill>
                <a:latin typeface="Montserrat Medium"/>
                <a:cs typeface="Montserrat Medium"/>
              </a:rPr>
              <a:t>CC-BY 4.0  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licenciją 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DBA27BB4-41DD-4BA8-96B1-B4F49674648D}"/>
              </a:ext>
            </a:extLst>
          </p:cNvPr>
          <p:cNvSpPr txBox="1"/>
          <p:nvPr/>
        </p:nvSpPr>
        <p:spPr>
          <a:xfrm>
            <a:off x="2861310" y="2477869"/>
            <a:ext cx="377354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Gali būti laisvai prieinami </a:t>
            </a:r>
          </a:p>
          <a:p>
            <a:pPr marL="12700" algn="ctr"/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pagal </a:t>
            </a:r>
            <a:r>
              <a:rPr lang="lt-LT" b="1" dirty="0">
                <a:solidFill>
                  <a:srgbClr val="02A2ED"/>
                </a:solidFill>
                <a:latin typeface="Montserrat Medium"/>
                <a:cs typeface="Montserrat Medium"/>
              </a:rPr>
              <a:t>CC-BY-SA 4.0  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licenciją 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F125B72A-8515-4336-A1FE-8C4B7F3AA000}"/>
              </a:ext>
            </a:extLst>
          </p:cNvPr>
          <p:cNvCxnSpPr>
            <a:cxnSpLocks/>
          </p:cNvCxnSpPr>
          <p:nvPr/>
        </p:nvCxnSpPr>
        <p:spPr>
          <a:xfrm>
            <a:off x="976800" y="2514600"/>
            <a:ext cx="253" cy="79200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40DEF850-4B0A-4E29-A74E-9504D7301796}"/>
              </a:ext>
            </a:extLst>
          </p:cNvPr>
          <p:cNvSpPr/>
          <p:nvPr/>
        </p:nvSpPr>
        <p:spPr>
          <a:xfrm>
            <a:off x="900600" y="2346966"/>
            <a:ext cx="180000" cy="180000"/>
          </a:xfrm>
          <a:prstGeom prst="ellipse">
            <a:avLst/>
          </a:prstGeom>
          <a:solidFill>
            <a:srgbClr val="02A2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1FBC3E0-C7AB-4967-83A8-ED6548E955A3}"/>
              </a:ext>
            </a:extLst>
          </p:cNvPr>
          <p:cNvCxnSpPr>
            <a:cxnSpLocks/>
          </p:cNvCxnSpPr>
          <p:nvPr/>
        </p:nvCxnSpPr>
        <p:spPr>
          <a:xfrm>
            <a:off x="984045" y="3352800"/>
            <a:ext cx="0" cy="90000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4CD0D185-7E3D-4124-81D5-92D0EB3022B5}"/>
              </a:ext>
            </a:extLst>
          </p:cNvPr>
          <p:cNvCxnSpPr>
            <a:cxnSpLocks/>
          </p:cNvCxnSpPr>
          <p:nvPr/>
        </p:nvCxnSpPr>
        <p:spPr>
          <a:xfrm>
            <a:off x="977053" y="4267200"/>
            <a:ext cx="0" cy="93600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ADBEA74-BC4F-4D19-9BD6-8764F6F976CF}"/>
              </a:ext>
            </a:extLst>
          </p:cNvPr>
          <p:cNvCxnSpPr>
            <a:cxnSpLocks/>
          </p:cNvCxnSpPr>
          <p:nvPr/>
        </p:nvCxnSpPr>
        <p:spPr>
          <a:xfrm>
            <a:off x="1013720" y="2438400"/>
            <a:ext cx="2433123" cy="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F1E471F5-88F6-4FA6-A72D-FF72CA28F583}"/>
              </a:ext>
            </a:extLst>
          </p:cNvPr>
          <p:cNvCxnSpPr>
            <a:cxnSpLocks/>
          </p:cNvCxnSpPr>
          <p:nvPr/>
        </p:nvCxnSpPr>
        <p:spPr>
          <a:xfrm>
            <a:off x="3446843" y="2438400"/>
            <a:ext cx="2649157" cy="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B30CEAA-D1A7-4F11-969E-DB677DC74019}"/>
              </a:ext>
            </a:extLst>
          </p:cNvPr>
          <p:cNvCxnSpPr>
            <a:cxnSpLocks/>
          </p:cNvCxnSpPr>
          <p:nvPr/>
        </p:nvCxnSpPr>
        <p:spPr>
          <a:xfrm>
            <a:off x="6096000" y="2438400"/>
            <a:ext cx="3073691" cy="20221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6DA99513-8BBB-45DB-BB83-682D305CD8E1}"/>
              </a:ext>
            </a:extLst>
          </p:cNvPr>
          <p:cNvCxnSpPr>
            <a:cxnSpLocks/>
          </p:cNvCxnSpPr>
          <p:nvPr/>
        </p:nvCxnSpPr>
        <p:spPr>
          <a:xfrm>
            <a:off x="1013720" y="3276600"/>
            <a:ext cx="2433123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D574768-7AA8-45F4-8E6A-2684EA23FD76}"/>
              </a:ext>
            </a:extLst>
          </p:cNvPr>
          <p:cNvCxnSpPr>
            <a:cxnSpLocks/>
          </p:cNvCxnSpPr>
          <p:nvPr/>
        </p:nvCxnSpPr>
        <p:spPr>
          <a:xfrm>
            <a:off x="3446843" y="3276600"/>
            <a:ext cx="2649157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>
            <a:extLst>
              <a:ext uri="{FF2B5EF4-FFF2-40B4-BE49-F238E27FC236}">
                <a16:creationId xmlns:a16="http://schemas.microsoft.com/office/drawing/2014/main" id="{4A981FE4-5C1B-48B2-9F49-320C2D4A639A}"/>
              </a:ext>
            </a:extLst>
          </p:cNvPr>
          <p:cNvCxnSpPr>
            <a:cxnSpLocks/>
          </p:cNvCxnSpPr>
          <p:nvPr/>
        </p:nvCxnSpPr>
        <p:spPr>
          <a:xfrm>
            <a:off x="990600" y="4267200"/>
            <a:ext cx="2448000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744DC4AA-B738-4187-BB68-4446D7112510}"/>
              </a:ext>
            </a:extLst>
          </p:cNvPr>
          <p:cNvCxnSpPr>
            <a:cxnSpLocks/>
          </p:cNvCxnSpPr>
          <p:nvPr/>
        </p:nvCxnSpPr>
        <p:spPr>
          <a:xfrm>
            <a:off x="3446843" y="4267200"/>
            <a:ext cx="2649157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2CF5089B-B516-4D6A-B057-10071F9C6D9F}"/>
              </a:ext>
            </a:extLst>
          </p:cNvPr>
          <p:cNvCxnSpPr>
            <a:cxnSpLocks/>
          </p:cNvCxnSpPr>
          <p:nvPr/>
        </p:nvCxnSpPr>
        <p:spPr>
          <a:xfrm>
            <a:off x="1013720" y="5181600"/>
            <a:ext cx="2433123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59730E74-9C68-4782-8494-D2CD1433FCCC}"/>
              </a:ext>
            </a:extLst>
          </p:cNvPr>
          <p:cNvCxnSpPr>
            <a:cxnSpLocks/>
          </p:cNvCxnSpPr>
          <p:nvPr/>
        </p:nvCxnSpPr>
        <p:spPr>
          <a:xfrm>
            <a:off x="3446843" y="5181600"/>
            <a:ext cx="2649157" cy="0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C2982AE9-8BB7-460B-8AEF-CA60BF2BD5C3}"/>
              </a:ext>
            </a:extLst>
          </p:cNvPr>
          <p:cNvCxnSpPr>
            <a:cxnSpLocks/>
          </p:cNvCxnSpPr>
          <p:nvPr/>
        </p:nvCxnSpPr>
        <p:spPr>
          <a:xfrm>
            <a:off x="6096000" y="5181600"/>
            <a:ext cx="3073691" cy="20221"/>
          </a:xfrm>
          <a:prstGeom prst="straightConnector1">
            <a:avLst/>
          </a:prstGeom>
          <a:ln w="38100">
            <a:solidFill>
              <a:srgbClr val="013C72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926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7000"/>
    </mc:Choice>
    <mc:Fallback xmlns="">
      <p:transition advClick="0" advTm="17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 idx="4294967295"/>
          </p:nvPr>
        </p:nvSpPr>
        <p:spPr>
          <a:xfrm>
            <a:off x="444499" y="709263"/>
            <a:ext cx="113204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ARCHYVAVIMO TAISYKLĖS</a:t>
            </a:r>
            <a:endParaRPr sz="3600" b="1" spc="50" dirty="0">
              <a:solidFill>
                <a:srgbClr val="0A263D"/>
              </a:solidFill>
              <a:latin typeface="Montserrat" pitchFamily="2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E90E2A43-038D-48DF-9A43-3E198623A64B}"/>
              </a:ext>
            </a:extLst>
          </p:cNvPr>
          <p:cNvSpPr txBox="1"/>
          <p:nvPr/>
        </p:nvSpPr>
        <p:spPr>
          <a:xfrm>
            <a:off x="379361" y="1769213"/>
            <a:ext cx="114299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Duomenų perdavimas archyvui apima tris pagrindinius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žingsnius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: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5270EA01-5381-4251-A03B-9B5FD655BA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FC29AEB-6318-47F3-973E-A07F47025548}"/>
              </a:ext>
            </a:extLst>
          </p:cNvPr>
          <p:cNvCxnSpPr>
            <a:cxnSpLocks/>
          </p:cNvCxnSpPr>
          <p:nvPr/>
        </p:nvCxnSpPr>
        <p:spPr>
          <a:xfrm>
            <a:off x="1752600" y="2954603"/>
            <a:ext cx="0" cy="1284270"/>
          </a:xfrm>
          <a:prstGeom prst="line">
            <a:avLst/>
          </a:prstGeom>
          <a:ln w="28575">
            <a:solidFill>
              <a:srgbClr val="02A2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573D2B6A-38E6-472C-8A09-943E2E6D14BD}"/>
              </a:ext>
            </a:extLst>
          </p:cNvPr>
          <p:cNvSpPr txBox="1"/>
          <p:nvPr/>
        </p:nvSpPr>
        <p:spPr>
          <a:xfrm>
            <a:off x="2020535" y="2631438"/>
            <a:ext cx="983858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Pasirašoma Duomenų deponavimo sutartis, kurioje aptariami teisiniai, administraciniai ir techniniai duomenų deponavimo klausimai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.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C39AD75-81FD-476E-8AE2-669664F216BF}"/>
              </a:ext>
            </a:extLst>
          </p:cNvPr>
          <p:cNvSpPr txBox="1"/>
          <p:nvPr/>
        </p:nvSpPr>
        <p:spPr>
          <a:xfrm>
            <a:off x="3446843" y="3777208"/>
            <a:ext cx="805935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2460"/>
              </a:spcBef>
            </a:pPr>
            <a:r>
              <a:rPr lang="lt-LT" dirty="0" err="1">
                <a:solidFill>
                  <a:srgbClr val="0A263D"/>
                </a:solidFill>
                <a:latin typeface="Montserrat Medium"/>
                <a:cs typeface="Montserrat Medium"/>
              </a:rPr>
              <a:t>Depozitorius</a:t>
            </a: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 sutvarko archyvui teikiamą duomenų laikmeną taip, kad joje būtų užtikrintas duomenų anonimiškumas, kintamieji turėtų atitinkamas ir tvarkingas žymes bei pavadinimus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.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085697D-7AE3-450A-9E0A-6DEE567333AA}"/>
              </a:ext>
            </a:extLst>
          </p:cNvPr>
          <p:cNvSpPr txBox="1"/>
          <p:nvPr/>
        </p:nvSpPr>
        <p:spPr>
          <a:xfrm>
            <a:off x="4780797" y="5091654"/>
            <a:ext cx="669480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Sutvarkyti duomenys, su visa juos lydinčia dokumentacija, pateikiami archyvui</a:t>
            </a:r>
            <a:r>
              <a:rPr lang="en-US" dirty="0">
                <a:solidFill>
                  <a:srgbClr val="0A263D"/>
                </a:solidFill>
                <a:latin typeface="Montserrat Medium"/>
                <a:cs typeface="Montserrat Medium"/>
              </a:rPr>
              <a:t>.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AED19C0B-EAAB-4E84-B37B-757A4CD814EA}"/>
              </a:ext>
            </a:extLst>
          </p:cNvPr>
          <p:cNvCxnSpPr/>
          <p:nvPr/>
        </p:nvCxnSpPr>
        <p:spPr>
          <a:xfrm>
            <a:off x="478233" y="2925425"/>
            <a:ext cx="1303366" cy="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356A7DE-50D9-4C66-B63C-61C4DB905EB3}"/>
              </a:ext>
            </a:extLst>
          </p:cNvPr>
          <p:cNvCxnSpPr>
            <a:cxnSpLocks/>
          </p:cNvCxnSpPr>
          <p:nvPr/>
        </p:nvCxnSpPr>
        <p:spPr>
          <a:xfrm>
            <a:off x="1752600" y="4238873"/>
            <a:ext cx="1454348" cy="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25D03E38-9530-4567-8CDD-D73968621C7E}"/>
              </a:ext>
            </a:extLst>
          </p:cNvPr>
          <p:cNvCxnSpPr/>
          <p:nvPr/>
        </p:nvCxnSpPr>
        <p:spPr>
          <a:xfrm>
            <a:off x="3200400" y="5425705"/>
            <a:ext cx="1303366" cy="0"/>
          </a:xfrm>
          <a:prstGeom prst="straightConnector1">
            <a:avLst/>
          </a:prstGeom>
          <a:ln w="38100">
            <a:solidFill>
              <a:srgbClr val="02A2ED"/>
            </a:solidFill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950392DC-3FE6-483F-B3FB-2E4E05BFA667}"/>
              </a:ext>
            </a:extLst>
          </p:cNvPr>
          <p:cNvCxnSpPr>
            <a:cxnSpLocks/>
          </p:cNvCxnSpPr>
          <p:nvPr/>
        </p:nvCxnSpPr>
        <p:spPr>
          <a:xfrm>
            <a:off x="3200400" y="4238873"/>
            <a:ext cx="4660" cy="1186832"/>
          </a:xfrm>
          <a:prstGeom prst="line">
            <a:avLst/>
          </a:prstGeom>
          <a:ln w="28575">
            <a:solidFill>
              <a:srgbClr val="02A2E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4515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3000"/>
    </mc:Choice>
    <mc:Fallback xmlns="">
      <p:transition advClick="0" advTm="1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6" y="5939999"/>
            <a:ext cx="12192635" cy="0"/>
          </a:xfrm>
          <a:custGeom>
            <a:avLst/>
            <a:gdLst/>
            <a:ahLst/>
            <a:cxnLst/>
            <a:rect l="l" t="t" r="r" b="b"/>
            <a:pathLst>
              <a:path w="12192635">
                <a:moveTo>
                  <a:pt x="12192114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2A2ED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7D9ECE8-5575-4266-B934-6056C9ECFA4C}"/>
              </a:ext>
            </a:extLst>
          </p:cNvPr>
          <p:cNvGrpSpPr/>
          <p:nvPr/>
        </p:nvGrpSpPr>
        <p:grpSpPr>
          <a:xfrm>
            <a:off x="0" y="0"/>
            <a:ext cx="12106677" cy="606425"/>
            <a:chOff x="0" y="0"/>
            <a:chExt cx="12106677" cy="606425"/>
          </a:xfrm>
        </p:grpSpPr>
        <p:grpSp>
          <p:nvGrpSpPr>
            <p:cNvPr id="5" name="object 5"/>
            <p:cNvGrpSpPr/>
            <p:nvPr/>
          </p:nvGrpSpPr>
          <p:grpSpPr>
            <a:xfrm>
              <a:off x="3267845" y="0"/>
              <a:ext cx="2952115" cy="606425"/>
              <a:chOff x="3267845" y="0"/>
              <a:chExt cx="2952115" cy="606425"/>
            </a:xfrm>
          </p:grpSpPr>
          <p:pic>
            <p:nvPicPr>
              <p:cNvPr id="6" name="object 6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5476126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7" name="object 7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3794627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8" name="object 8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4070804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9" name="object 9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5233544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0" name="object 10"/>
              <p:cNvSpPr/>
              <p:nvPr/>
            </p:nvSpPr>
            <p:spPr>
              <a:xfrm>
                <a:off x="3446843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34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00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84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71" y="480479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11" name="object 1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3622431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12" name="object 12"/>
              <p:cNvSpPr/>
              <p:nvPr/>
            </p:nvSpPr>
            <p:spPr>
              <a:xfrm>
                <a:off x="5067986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83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91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3267845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4" name="object 14"/>
            <p:cNvGrpSpPr/>
            <p:nvPr/>
          </p:nvGrpSpPr>
          <p:grpSpPr>
            <a:xfrm>
              <a:off x="6634851" y="0"/>
              <a:ext cx="2952115" cy="606425"/>
              <a:chOff x="6634851" y="0"/>
              <a:chExt cx="2952115" cy="606425"/>
            </a:xfrm>
          </p:grpSpPr>
          <p:pic>
            <p:nvPicPr>
              <p:cNvPr id="15" name="object 15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8843135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16" name="object 16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7161635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17" name="object 17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437811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18" name="object 18"/>
              <p:cNvPicPr/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8600551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19" name="object 19"/>
              <p:cNvSpPr/>
              <p:nvPr/>
            </p:nvSpPr>
            <p:spPr>
              <a:xfrm>
                <a:off x="6813855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50" y="251180"/>
                    </a:moveTo>
                    <a:lnTo>
                      <a:pt x="83337" y="245516"/>
                    </a:lnTo>
                    <a:lnTo>
                      <a:pt x="81051" y="243230"/>
                    </a:lnTo>
                    <a:lnTo>
                      <a:pt x="78232" y="243230"/>
                    </a:lnTo>
                    <a:lnTo>
                      <a:pt x="75387" y="243230"/>
                    </a:lnTo>
                    <a:lnTo>
                      <a:pt x="73101" y="245516"/>
                    </a:lnTo>
                    <a:lnTo>
                      <a:pt x="73101" y="251193"/>
                    </a:lnTo>
                    <a:lnTo>
                      <a:pt x="75374" y="253466"/>
                    </a:lnTo>
                    <a:lnTo>
                      <a:pt x="81051" y="253453"/>
                    </a:lnTo>
                    <a:lnTo>
                      <a:pt x="83350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60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52" y="568325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55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59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45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0" name="object 20"/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6989438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21" name="object 21"/>
              <p:cNvSpPr/>
              <p:nvPr/>
            </p:nvSpPr>
            <p:spPr>
              <a:xfrm>
                <a:off x="8434997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5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5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5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42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22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22" name="object 22"/>
              <p:cNvSpPr/>
              <p:nvPr/>
            </p:nvSpPr>
            <p:spPr>
              <a:xfrm>
                <a:off x="6634851" y="0"/>
                <a:ext cx="295211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95211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295211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295211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295211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295211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295211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295211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  <a:path w="2952115" h="528320">
                    <a:moveTo>
                      <a:pt x="2390000" y="0"/>
                    </a:moveTo>
                    <a:lnTo>
                      <a:pt x="2243311" y="0"/>
                    </a:lnTo>
                    <a:lnTo>
                      <a:pt x="2249719" y="24372"/>
                    </a:lnTo>
                    <a:lnTo>
                      <a:pt x="2264395" y="45312"/>
                    </a:lnTo>
                    <a:lnTo>
                      <a:pt x="2285337" y="59990"/>
                    </a:lnTo>
                    <a:lnTo>
                      <a:pt x="2310845" y="66702"/>
                    </a:lnTo>
                    <a:lnTo>
                      <a:pt x="2310832" y="457139"/>
                    </a:lnTo>
                    <a:lnTo>
                      <a:pt x="2313436" y="459742"/>
                    </a:lnTo>
                    <a:lnTo>
                      <a:pt x="2319849" y="459742"/>
                    </a:lnTo>
                    <a:lnTo>
                      <a:pt x="2322453" y="457139"/>
                    </a:lnTo>
                    <a:lnTo>
                      <a:pt x="2322478" y="66702"/>
                    </a:lnTo>
                    <a:lnTo>
                      <a:pt x="2347963" y="59990"/>
                    </a:lnTo>
                    <a:lnTo>
                      <a:pt x="2368913" y="45312"/>
                    </a:lnTo>
                    <a:lnTo>
                      <a:pt x="2383594" y="24372"/>
                    </a:lnTo>
                    <a:lnTo>
                      <a:pt x="2390000" y="0"/>
                    </a:lnTo>
                    <a:close/>
                  </a:path>
                  <a:path w="2952115" h="528320">
                    <a:moveTo>
                      <a:pt x="2883412" y="0"/>
                    </a:moveTo>
                    <a:lnTo>
                      <a:pt x="2871791" y="0"/>
                    </a:lnTo>
                    <a:lnTo>
                      <a:pt x="2871791" y="380265"/>
                    </a:lnTo>
                    <a:lnTo>
                      <a:pt x="2844962" y="387567"/>
                    </a:lnTo>
                    <a:lnTo>
                      <a:pt x="2823233" y="403608"/>
                    </a:lnTo>
                    <a:lnTo>
                      <a:pt x="2808676" y="426393"/>
                    </a:lnTo>
                    <a:lnTo>
                      <a:pt x="2803364" y="453925"/>
                    </a:lnTo>
                    <a:lnTo>
                      <a:pt x="2809197" y="482812"/>
                    </a:lnTo>
                    <a:lnTo>
                      <a:pt x="2825117" y="506403"/>
                    </a:lnTo>
                    <a:lnTo>
                      <a:pt x="2848721" y="522311"/>
                    </a:lnTo>
                    <a:lnTo>
                      <a:pt x="2877608" y="528144"/>
                    </a:lnTo>
                    <a:lnTo>
                      <a:pt x="2906514" y="522311"/>
                    </a:lnTo>
                    <a:lnTo>
                      <a:pt x="2930113" y="506403"/>
                    </a:lnTo>
                    <a:lnTo>
                      <a:pt x="2946018" y="482812"/>
                    </a:lnTo>
                    <a:lnTo>
                      <a:pt x="2951847" y="453925"/>
                    </a:lnTo>
                    <a:lnTo>
                      <a:pt x="2946545" y="426393"/>
                    </a:lnTo>
                    <a:lnTo>
                      <a:pt x="2931992" y="403608"/>
                    </a:lnTo>
                    <a:lnTo>
                      <a:pt x="2910259" y="387567"/>
                    </a:lnTo>
                    <a:lnTo>
                      <a:pt x="2883458" y="380265"/>
                    </a:lnTo>
                    <a:lnTo>
                      <a:pt x="2883412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23"/>
            <p:cNvGrpSpPr/>
            <p:nvPr/>
          </p:nvGrpSpPr>
          <p:grpSpPr>
            <a:xfrm>
              <a:off x="0" y="0"/>
              <a:ext cx="2861310" cy="606425"/>
              <a:chOff x="0" y="0"/>
              <a:chExt cx="2861310" cy="606425"/>
            </a:xfrm>
          </p:grpSpPr>
          <p:pic>
            <p:nvPicPr>
              <p:cNvPr id="24" name="object 24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117369" y="0"/>
                <a:ext cx="216057" cy="102676"/>
              </a:xfrm>
              <a:prstGeom prst="rect">
                <a:avLst/>
              </a:prstGeom>
            </p:spPr>
          </p:pic>
          <p:pic>
            <p:nvPicPr>
              <p:cNvPr id="25" name="object 25"/>
              <p:cNvPicPr/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35870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26" name="object 26"/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712045" y="162996"/>
                <a:ext cx="197789" cy="197815"/>
              </a:xfrm>
              <a:prstGeom prst="rect">
                <a:avLst/>
              </a:prstGeom>
            </p:spPr>
          </p:pic>
          <p:pic>
            <p:nvPicPr>
              <p:cNvPr id="27" name="object 27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874786" y="142093"/>
                <a:ext cx="131851" cy="131876"/>
              </a:xfrm>
              <a:prstGeom prst="rect">
                <a:avLst/>
              </a:prstGeom>
            </p:spPr>
          </p:pic>
          <p:sp>
            <p:nvSpPr>
              <p:cNvPr id="28" name="object 28"/>
              <p:cNvSpPr/>
              <p:nvPr/>
            </p:nvSpPr>
            <p:spPr>
              <a:xfrm>
                <a:off x="88087" y="7784"/>
                <a:ext cx="1828800" cy="598170"/>
              </a:xfrm>
              <a:custGeom>
                <a:avLst/>
                <a:gdLst/>
                <a:ahLst/>
                <a:cxnLst/>
                <a:rect l="l" t="t" r="r" b="b"/>
                <a:pathLst>
                  <a:path w="1828800" h="598170">
                    <a:moveTo>
                      <a:pt x="10236" y="248335"/>
                    </a:moveTo>
                    <a:lnTo>
                      <a:pt x="10223" y="245503"/>
                    </a:lnTo>
                    <a:lnTo>
                      <a:pt x="7924" y="243230"/>
                    </a:lnTo>
                    <a:lnTo>
                      <a:pt x="5118" y="243217"/>
                    </a:lnTo>
                    <a:lnTo>
                      <a:pt x="2286" y="243230"/>
                    </a:lnTo>
                    <a:lnTo>
                      <a:pt x="12" y="245503"/>
                    </a:lnTo>
                    <a:lnTo>
                      <a:pt x="0" y="251167"/>
                    </a:lnTo>
                    <a:lnTo>
                      <a:pt x="2286" y="253466"/>
                    </a:lnTo>
                    <a:lnTo>
                      <a:pt x="7924" y="253453"/>
                    </a:lnTo>
                    <a:lnTo>
                      <a:pt x="10223" y="251155"/>
                    </a:lnTo>
                    <a:lnTo>
                      <a:pt x="10236" y="248335"/>
                    </a:lnTo>
                    <a:close/>
                  </a:path>
                  <a:path w="1828800" h="598170">
                    <a:moveTo>
                      <a:pt x="46799" y="251167"/>
                    </a:moveTo>
                    <a:lnTo>
                      <a:pt x="46786" y="245503"/>
                    </a:lnTo>
                    <a:lnTo>
                      <a:pt x="44488" y="243230"/>
                    </a:lnTo>
                    <a:lnTo>
                      <a:pt x="41656" y="243217"/>
                    </a:lnTo>
                    <a:lnTo>
                      <a:pt x="38836" y="243217"/>
                    </a:lnTo>
                    <a:lnTo>
                      <a:pt x="36537" y="245516"/>
                    </a:lnTo>
                    <a:lnTo>
                      <a:pt x="36550" y="251180"/>
                    </a:lnTo>
                    <a:lnTo>
                      <a:pt x="38823" y="253453"/>
                    </a:lnTo>
                    <a:lnTo>
                      <a:pt x="44500" y="253466"/>
                    </a:lnTo>
                    <a:lnTo>
                      <a:pt x="46799" y="251167"/>
                    </a:lnTo>
                    <a:close/>
                  </a:path>
                  <a:path w="1828800" h="598170">
                    <a:moveTo>
                      <a:pt x="83362" y="251180"/>
                    </a:moveTo>
                    <a:lnTo>
                      <a:pt x="83350" y="245516"/>
                    </a:lnTo>
                    <a:lnTo>
                      <a:pt x="81064" y="243230"/>
                    </a:lnTo>
                    <a:lnTo>
                      <a:pt x="78244" y="243230"/>
                    </a:lnTo>
                    <a:lnTo>
                      <a:pt x="75399" y="243230"/>
                    </a:lnTo>
                    <a:lnTo>
                      <a:pt x="73113" y="245516"/>
                    </a:lnTo>
                    <a:lnTo>
                      <a:pt x="73113" y="251193"/>
                    </a:lnTo>
                    <a:lnTo>
                      <a:pt x="75387" y="253466"/>
                    </a:lnTo>
                    <a:lnTo>
                      <a:pt x="81064" y="253453"/>
                    </a:lnTo>
                    <a:lnTo>
                      <a:pt x="83362" y="251180"/>
                    </a:lnTo>
                    <a:close/>
                  </a:path>
                  <a:path w="1828800" h="598170">
                    <a:moveTo>
                      <a:pt x="119913" y="245503"/>
                    </a:moveTo>
                    <a:lnTo>
                      <a:pt x="117614" y="243205"/>
                    </a:lnTo>
                    <a:lnTo>
                      <a:pt x="114782" y="243217"/>
                    </a:lnTo>
                    <a:lnTo>
                      <a:pt x="111950" y="243230"/>
                    </a:lnTo>
                    <a:lnTo>
                      <a:pt x="109677" y="245503"/>
                    </a:lnTo>
                    <a:lnTo>
                      <a:pt x="109664" y="251167"/>
                    </a:lnTo>
                    <a:lnTo>
                      <a:pt x="111950" y="253466"/>
                    </a:lnTo>
                    <a:lnTo>
                      <a:pt x="117602" y="253453"/>
                    </a:lnTo>
                    <a:lnTo>
                      <a:pt x="119900" y="251167"/>
                    </a:lnTo>
                    <a:lnTo>
                      <a:pt x="119913" y="245503"/>
                    </a:lnTo>
                    <a:close/>
                  </a:path>
                  <a:path w="1828800" h="598170">
                    <a:moveTo>
                      <a:pt x="684745" y="5600"/>
                    </a:moveTo>
                    <a:lnTo>
                      <a:pt x="684720" y="2755"/>
                    </a:lnTo>
                    <a:lnTo>
                      <a:pt x="682447" y="482"/>
                    </a:lnTo>
                    <a:lnTo>
                      <a:pt x="676783" y="469"/>
                    </a:lnTo>
                    <a:lnTo>
                      <a:pt x="674497" y="2755"/>
                    </a:lnTo>
                    <a:lnTo>
                      <a:pt x="674509" y="5613"/>
                    </a:lnTo>
                    <a:lnTo>
                      <a:pt x="674497" y="8407"/>
                    </a:lnTo>
                    <a:lnTo>
                      <a:pt x="676770" y="10718"/>
                    </a:lnTo>
                    <a:lnTo>
                      <a:pt x="682447" y="10718"/>
                    </a:lnTo>
                    <a:lnTo>
                      <a:pt x="684745" y="8420"/>
                    </a:lnTo>
                    <a:lnTo>
                      <a:pt x="684745" y="5600"/>
                    </a:lnTo>
                    <a:close/>
                  </a:path>
                  <a:path w="1828800" h="598170">
                    <a:moveTo>
                      <a:pt x="684771" y="45008"/>
                    </a:moveTo>
                    <a:lnTo>
                      <a:pt x="684758" y="42176"/>
                    </a:lnTo>
                    <a:lnTo>
                      <a:pt x="684758" y="39331"/>
                    </a:lnTo>
                    <a:lnTo>
                      <a:pt x="682485" y="37058"/>
                    </a:lnTo>
                    <a:lnTo>
                      <a:pt x="676808" y="37045"/>
                    </a:lnTo>
                    <a:lnTo>
                      <a:pt x="674522" y="39344"/>
                    </a:lnTo>
                    <a:lnTo>
                      <a:pt x="674535" y="44996"/>
                    </a:lnTo>
                    <a:lnTo>
                      <a:pt x="676795" y="47294"/>
                    </a:lnTo>
                    <a:lnTo>
                      <a:pt x="682472" y="47307"/>
                    </a:lnTo>
                    <a:lnTo>
                      <a:pt x="684771" y="45008"/>
                    </a:lnTo>
                    <a:close/>
                  </a:path>
                  <a:path w="1828800" h="598170">
                    <a:moveTo>
                      <a:pt x="898893" y="196316"/>
                    </a:moveTo>
                    <a:lnTo>
                      <a:pt x="898880" y="190639"/>
                    </a:lnTo>
                    <a:lnTo>
                      <a:pt x="896581" y="188341"/>
                    </a:lnTo>
                    <a:lnTo>
                      <a:pt x="893787" y="188366"/>
                    </a:lnTo>
                    <a:lnTo>
                      <a:pt x="890943" y="188341"/>
                    </a:lnTo>
                    <a:lnTo>
                      <a:pt x="888669" y="190614"/>
                    </a:lnTo>
                    <a:lnTo>
                      <a:pt x="888682" y="193471"/>
                    </a:lnTo>
                    <a:lnTo>
                      <a:pt x="888669" y="196303"/>
                    </a:lnTo>
                    <a:lnTo>
                      <a:pt x="890968" y="198602"/>
                    </a:lnTo>
                    <a:lnTo>
                      <a:pt x="896607" y="198602"/>
                    </a:lnTo>
                    <a:lnTo>
                      <a:pt x="898893" y="196316"/>
                    </a:lnTo>
                    <a:close/>
                  </a:path>
                  <a:path w="1828800" h="598170">
                    <a:moveTo>
                      <a:pt x="935456" y="190652"/>
                    </a:moveTo>
                    <a:lnTo>
                      <a:pt x="933157" y="188353"/>
                    </a:lnTo>
                    <a:lnTo>
                      <a:pt x="930325" y="188366"/>
                    </a:lnTo>
                    <a:lnTo>
                      <a:pt x="927493" y="188379"/>
                    </a:lnTo>
                    <a:lnTo>
                      <a:pt x="925220" y="190652"/>
                    </a:lnTo>
                    <a:lnTo>
                      <a:pt x="925220" y="196342"/>
                    </a:lnTo>
                    <a:lnTo>
                      <a:pt x="927493" y="198615"/>
                    </a:lnTo>
                    <a:lnTo>
                      <a:pt x="930325" y="198602"/>
                    </a:lnTo>
                    <a:lnTo>
                      <a:pt x="933183" y="198615"/>
                    </a:lnTo>
                    <a:lnTo>
                      <a:pt x="935456" y="196342"/>
                    </a:lnTo>
                    <a:lnTo>
                      <a:pt x="935456" y="190652"/>
                    </a:lnTo>
                    <a:close/>
                  </a:path>
                  <a:path w="1828800" h="598170">
                    <a:moveTo>
                      <a:pt x="972019" y="190652"/>
                    </a:moveTo>
                    <a:lnTo>
                      <a:pt x="969708" y="188366"/>
                    </a:lnTo>
                    <a:lnTo>
                      <a:pt x="966901" y="188353"/>
                    </a:lnTo>
                    <a:lnTo>
                      <a:pt x="964057" y="188379"/>
                    </a:lnTo>
                    <a:lnTo>
                      <a:pt x="961783" y="190652"/>
                    </a:lnTo>
                    <a:lnTo>
                      <a:pt x="961758" y="196303"/>
                    </a:lnTo>
                    <a:lnTo>
                      <a:pt x="964057" y="198602"/>
                    </a:lnTo>
                    <a:lnTo>
                      <a:pt x="966889" y="198602"/>
                    </a:lnTo>
                    <a:lnTo>
                      <a:pt x="969721" y="198577"/>
                    </a:lnTo>
                    <a:lnTo>
                      <a:pt x="972019" y="196329"/>
                    </a:lnTo>
                    <a:lnTo>
                      <a:pt x="972019" y="190652"/>
                    </a:lnTo>
                    <a:close/>
                  </a:path>
                  <a:path w="1828800" h="598170">
                    <a:moveTo>
                      <a:pt x="1008595" y="190639"/>
                    </a:moveTo>
                    <a:lnTo>
                      <a:pt x="1006284" y="188353"/>
                    </a:lnTo>
                    <a:lnTo>
                      <a:pt x="1003452" y="188366"/>
                    </a:lnTo>
                    <a:lnTo>
                      <a:pt x="1000633" y="188366"/>
                    </a:lnTo>
                    <a:lnTo>
                      <a:pt x="998347" y="190652"/>
                    </a:lnTo>
                    <a:lnTo>
                      <a:pt x="998334" y="196303"/>
                    </a:lnTo>
                    <a:lnTo>
                      <a:pt x="1000633" y="198602"/>
                    </a:lnTo>
                    <a:lnTo>
                      <a:pt x="1006284" y="198589"/>
                    </a:lnTo>
                    <a:lnTo>
                      <a:pt x="1008595" y="196329"/>
                    </a:lnTo>
                    <a:lnTo>
                      <a:pt x="1008583" y="193471"/>
                    </a:lnTo>
                    <a:lnTo>
                      <a:pt x="1008595" y="190639"/>
                    </a:lnTo>
                    <a:close/>
                  </a:path>
                  <a:path w="1828800" h="598170">
                    <a:moveTo>
                      <a:pt x="1030630" y="524827"/>
                    </a:moveTo>
                    <a:lnTo>
                      <a:pt x="1028573" y="514565"/>
                    </a:lnTo>
                    <a:lnTo>
                      <a:pt x="1022921" y="506183"/>
                    </a:lnTo>
                    <a:lnTo>
                      <a:pt x="1014539" y="500532"/>
                    </a:lnTo>
                    <a:lnTo>
                      <a:pt x="1004265" y="498462"/>
                    </a:lnTo>
                    <a:lnTo>
                      <a:pt x="994003" y="500532"/>
                    </a:lnTo>
                    <a:lnTo>
                      <a:pt x="985621" y="506171"/>
                    </a:lnTo>
                    <a:lnTo>
                      <a:pt x="979970" y="514553"/>
                    </a:lnTo>
                    <a:lnTo>
                      <a:pt x="977900" y="524827"/>
                    </a:lnTo>
                    <a:lnTo>
                      <a:pt x="979982" y="535101"/>
                    </a:lnTo>
                    <a:lnTo>
                      <a:pt x="985634" y="543483"/>
                    </a:lnTo>
                    <a:lnTo>
                      <a:pt x="994016" y="549135"/>
                    </a:lnTo>
                    <a:lnTo>
                      <a:pt x="1004265" y="551192"/>
                    </a:lnTo>
                    <a:lnTo>
                      <a:pt x="1014539" y="549122"/>
                    </a:lnTo>
                    <a:lnTo>
                      <a:pt x="1022921" y="543471"/>
                    </a:lnTo>
                    <a:lnTo>
                      <a:pt x="1028573" y="535089"/>
                    </a:lnTo>
                    <a:lnTo>
                      <a:pt x="1030630" y="524827"/>
                    </a:lnTo>
                    <a:close/>
                  </a:path>
                  <a:path w="1828800" h="598170">
                    <a:moveTo>
                      <a:pt x="1065276" y="568325"/>
                    </a:moveTo>
                    <a:lnTo>
                      <a:pt x="1065250" y="565480"/>
                    </a:lnTo>
                    <a:lnTo>
                      <a:pt x="1062977" y="563206"/>
                    </a:lnTo>
                    <a:lnTo>
                      <a:pt x="1057313" y="563194"/>
                    </a:lnTo>
                    <a:lnTo>
                      <a:pt x="1055027" y="565480"/>
                    </a:lnTo>
                    <a:lnTo>
                      <a:pt x="1055039" y="571144"/>
                    </a:lnTo>
                    <a:lnTo>
                      <a:pt x="1057313" y="573430"/>
                    </a:lnTo>
                    <a:lnTo>
                      <a:pt x="1062977" y="573443"/>
                    </a:lnTo>
                    <a:lnTo>
                      <a:pt x="1065276" y="571144"/>
                    </a:lnTo>
                    <a:lnTo>
                      <a:pt x="1065276" y="568325"/>
                    </a:lnTo>
                    <a:close/>
                  </a:path>
                  <a:path w="1828800" h="598170">
                    <a:moveTo>
                      <a:pt x="1065276" y="528929"/>
                    </a:moveTo>
                    <a:lnTo>
                      <a:pt x="1062977" y="526630"/>
                    </a:lnTo>
                    <a:lnTo>
                      <a:pt x="1057313" y="526618"/>
                    </a:lnTo>
                    <a:lnTo>
                      <a:pt x="1055014" y="528904"/>
                    </a:lnTo>
                    <a:lnTo>
                      <a:pt x="1055027" y="534581"/>
                    </a:lnTo>
                    <a:lnTo>
                      <a:pt x="1057313" y="536892"/>
                    </a:lnTo>
                    <a:lnTo>
                      <a:pt x="1060157" y="536867"/>
                    </a:lnTo>
                    <a:lnTo>
                      <a:pt x="1062977" y="536867"/>
                    </a:lnTo>
                    <a:lnTo>
                      <a:pt x="1065276" y="534568"/>
                    </a:lnTo>
                    <a:lnTo>
                      <a:pt x="1065263" y="531761"/>
                    </a:lnTo>
                    <a:lnTo>
                      <a:pt x="1065276" y="528929"/>
                    </a:lnTo>
                    <a:close/>
                  </a:path>
                  <a:path w="1828800" h="598170">
                    <a:moveTo>
                      <a:pt x="1065276" y="492353"/>
                    </a:moveTo>
                    <a:lnTo>
                      <a:pt x="1062977" y="490054"/>
                    </a:lnTo>
                    <a:lnTo>
                      <a:pt x="1060157" y="490054"/>
                    </a:lnTo>
                    <a:lnTo>
                      <a:pt x="1057313" y="490080"/>
                    </a:lnTo>
                    <a:lnTo>
                      <a:pt x="1055052" y="492353"/>
                    </a:lnTo>
                    <a:lnTo>
                      <a:pt x="1055027" y="498017"/>
                    </a:lnTo>
                    <a:lnTo>
                      <a:pt x="1057325" y="500316"/>
                    </a:lnTo>
                    <a:lnTo>
                      <a:pt x="1060145" y="500303"/>
                    </a:lnTo>
                    <a:lnTo>
                      <a:pt x="1063002" y="500316"/>
                    </a:lnTo>
                    <a:lnTo>
                      <a:pt x="1065263" y="498005"/>
                    </a:lnTo>
                    <a:lnTo>
                      <a:pt x="1065276" y="495173"/>
                    </a:lnTo>
                    <a:lnTo>
                      <a:pt x="1065276" y="492353"/>
                    </a:lnTo>
                    <a:close/>
                  </a:path>
                  <a:path w="1828800" h="598170">
                    <a:moveTo>
                      <a:pt x="1065276" y="458660"/>
                    </a:moveTo>
                    <a:lnTo>
                      <a:pt x="1065263" y="455803"/>
                    </a:lnTo>
                    <a:lnTo>
                      <a:pt x="1062990" y="453529"/>
                    </a:lnTo>
                    <a:lnTo>
                      <a:pt x="1060157" y="453542"/>
                    </a:lnTo>
                    <a:lnTo>
                      <a:pt x="1057325" y="453517"/>
                    </a:lnTo>
                    <a:lnTo>
                      <a:pt x="1055027" y="455815"/>
                    </a:lnTo>
                    <a:lnTo>
                      <a:pt x="1055027" y="461454"/>
                    </a:lnTo>
                    <a:lnTo>
                      <a:pt x="1057313" y="463753"/>
                    </a:lnTo>
                    <a:lnTo>
                      <a:pt x="1060170" y="463765"/>
                    </a:lnTo>
                    <a:lnTo>
                      <a:pt x="1063002" y="463753"/>
                    </a:lnTo>
                    <a:lnTo>
                      <a:pt x="1065263" y="461441"/>
                    </a:lnTo>
                    <a:lnTo>
                      <a:pt x="1065276" y="458660"/>
                    </a:lnTo>
                    <a:close/>
                  </a:path>
                  <a:path w="1828800" h="598170">
                    <a:moveTo>
                      <a:pt x="1824405" y="38849"/>
                    </a:moveTo>
                    <a:lnTo>
                      <a:pt x="1822107" y="36550"/>
                    </a:lnTo>
                    <a:lnTo>
                      <a:pt x="1816442" y="36576"/>
                    </a:lnTo>
                    <a:lnTo>
                      <a:pt x="1814156" y="38862"/>
                    </a:lnTo>
                    <a:lnTo>
                      <a:pt x="1814144" y="44513"/>
                    </a:lnTo>
                    <a:lnTo>
                      <a:pt x="1816442" y="46812"/>
                    </a:lnTo>
                    <a:lnTo>
                      <a:pt x="1822119" y="46824"/>
                    </a:lnTo>
                    <a:lnTo>
                      <a:pt x="1824380" y="44513"/>
                    </a:lnTo>
                    <a:lnTo>
                      <a:pt x="1824393" y="41681"/>
                    </a:lnTo>
                    <a:lnTo>
                      <a:pt x="1824405" y="38849"/>
                    </a:lnTo>
                    <a:close/>
                  </a:path>
                  <a:path w="1828800" h="598170">
                    <a:moveTo>
                      <a:pt x="1824405" y="5143"/>
                    </a:moveTo>
                    <a:lnTo>
                      <a:pt x="1824393" y="2286"/>
                    </a:lnTo>
                    <a:lnTo>
                      <a:pt x="1822119" y="12"/>
                    </a:lnTo>
                    <a:lnTo>
                      <a:pt x="1816442" y="0"/>
                    </a:lnTo>
                    <a:lnTo>
                      <a:pt x="1814144" y="2298"/>
                    </a:lnTo>
                    <a:lnTo>
                      <a:pt x="1814156" y="7937"/>
                    </a:lnTo>
                    <a:lnTo>
                      <a:pt x="1816430" y="10248"/>
                    </a:lnTo>
                    <a:lnTo>
                      <a:pt x="1822107" y="10261"/>
                    </a:lnTo>
                    <a:lnTo>
                      <a:pt x="1824380" y="7937"/>
                    </a:lnTo>
                    <a:lnTo>
                      <a:pt x="1824405" y="5143"/>
                    </a:lnTo>
                    <a:close/>
                  </a:path>
                  <a:path w="1828800" h="598170">
                    <a:moveTo>
                      <a:pt x="1828507" y="553618"/>
                    </a:moveTo>
                    <a:lnTo>
                      <a:pt x="1826209" y="551319"/>
                    </a:lnTo>
                    <a:lnTo>
                      <a:pt x="1820557" y="551332"/>
                    </a:lnTo>
                    <a:lnTo>
                      <a:pt x="1818271" y="553618"/>
                    </a:lnTo>
                    <a:lnTo>
                      <a:pt x="1818271" y="559257"/>
                    </a:lnTo>
                    <a:lnTo>
                      <a:pt x="1820557" y="561568"/>
                    </a:lnTo>
                    <a:lnTo>
                      <a:pt x="1823389" y="561555"/>
                    </a:lnTo>
                    <a:lnTo>
                      <a:pt x="1826234" y="561581"/>
                    </a:lnTo>
                    <a:lnTo>
                      <a:pt x="1828507" y="559257"/>
                    </a:lnTo>
                    <a:lnTo>
                      <a:pt x="1828507" y="556437"/>
                    </a:lnTo>
                    <a:lnTo>
                      <a:pt x="1828507" y="553618"/>
                    </a:lnTo>
                    <a:close/>
                  </a:path>
                  <a:path w="1828800" h="598170">
                    <a:moveTo>
                      <a:pt x="1828520" y="590169"/>
                    </a:moveTo>
                    <a:lnTo>
                      <a:pt x="1826221" y="587870"/>
                    </a:lnTo>
                    <a:lnTo>
                      <a:pt x="1823389" y="587883"/>
                    </a:lnTo>
                    <a:lnTo>
                      <a:pt x="1820557" y="587857"/>
                    </a:lnTo>
                    <a:lnTo>
                      <a:pt x="1818271" y="590143"/>
                    </a:lnTo>
                    <a:lnTo>
                      <a:pt x="1818284" y="595820"/>
                    </a:lnTo>
                    <a:lnTo>
                      <a:pt x="1820583" y="598119"/>
                    </a:lnTo>
                    <a:lnTo>
                      <a:pt x="1826221" y="598106"/>
                    </a:lnTo>
                    <a:lnTo>
                      <a:pt x="1828507" y="595820"/>
                    </a:lnTo>
                    <a:lnTo>
                      <a:pt x="1828507" y="593001"/>
                    </a:lnTo>
                    <a:lnTo>
                      <a:pt x="1828520" y="590169"/>
                    </a:lnTo>
                    <a:close/>
                  </a:path>
                  <a:path w="1828800" h="598170">
                    <a:moveTo>
                      <a:pt x="1828520" y="517029"/>
                    </a:moveTo>
                    <a:lnTo>
                      <a:pt x="1826247" y="514756"/>
                    </a:lnTo>
                    <a:lnTo>
                      <a:pt x="1823389" y="514743"/>
                    </a:lnTo>
                    <a:lnTo>
                      <a:pt x="1820545" y="514769"/>
                    </a:lnTo>
                    <a:lnTo>
                      <a:pt x="1818271" y="517042"/>
                    </a:lnTo>
                    <a:lnTo>
                      <a:pt x="1818259" y="522693"/>
                    </a:lnTo>
                    <a:lnTo>
                      <a:pt x="1820557" y="525005"/>
                    </a:lnTo>
                    <a:lnTo>
                      <a:pt x="1826234" y="525005"/>
                    </a:lnTo>
                    <a:lnTo>
                      <a:pt x="1828507" y="522681"/>
                    </a:lnTo>
                    <a:lnTo>
                      <a:pt x="1828507" y="519861"/>
                    </a:lnTo>
                    <a:lnTo>
                      <a:pt x="1828520" y="517029"/>
                    </a:lnTo>
                    <a:close/>
                  </a:path>
                  <a:path w="1828800" h="598170">
                    <a:moveTo>
                      <a:pt x="1828520" y="480504"/>
                    </a:moveTo>
                    <a:lnTo>
                      <a:pt x="1826221" y="478205"/>
                    </a:lnTo>
                    <a:lnTo>
                      <a:pt x="1823389" y="478218"/>
                    </a:lnTo>
                    <a:lnTo>
                      <a:pt x="1820557" y="478193"/>
                    </a:lnTo>
                    <a:lnTo>
                      <a:pt x="1818259" y="480479"/>
                    </a:lnTo>
                    <a:lnTo>
                      <a:pt x="1818271" y="483336"/>
                    </a:lnTo>
                    <a:lnTo>
                      <a:pt x="1818259" y="486130"/>
                    </a:lnTo>
                    <a:lnTo>
                      <a:pt x="1820557" y="488429"/>
                    </a:lnTo>
                    <a:lnTo>
                      <a:pt x="1823402" y="488442"/>
                    </a:lnTo>
                    <a:lnTo>
                      <a:pt x="1826234" y="488429"/>
                    </a:lnTo>
                    <a:lnTo>
                      <a:pt x="1828520" y="486143"/>
                    </a:lnTo>
                    <a:lnTo>
                      <a:pt x="1828507" y="483336"/>
                    </a:lnTo>
                    <a:lnTo>
                      <a:pt x="1828520" y="480504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29" name="object 29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63673" y="184407"/>
                <a:ext cx="151638" cy="151638"/>
              </a:xfrm>
              <a:prstGeom prst="rect">
                <a:avLst/>
              </a:prstGeom>
            </p:spPr>
          </p:pic>
          <p:sp>
            <p:nvSpPr>
              <p:cNvPr id="30" name="object 30"/>
              <p:cNvSpPr/>
              <p:nvPr/>
            </p:nvSpPr>
            <p:spPr>
              <a:xfrm>
                <a:off x="1709229" y="191325"/>
                <a:ext cx="734695" cy="97155"/>
              </a:xfrm>
              <a:custGeom>
                <a:avLst/>
                <a:gdLst/>
                <a:ahLst/>
                <a:cxnLst/>
                <a:rect l="l" t="t" r="r" b="b"/>
                <a:pathLst>
                  <a:path w="734694" h="9715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734694" h="9715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  <a:path w="734694" h="97154">
                    <a:moveTo>
                      <a:pt x="734682" y="70586"/>
                    </a:moveTo>
                    <a:lnTo>
                      <a:pt x="732624" y="60325"/>
                    </a:lnTo>
                    <a:lnTo>
                      <a:pt x="726973" y="51943"/>
                    </a:lnTo>
                    <a:lnTo>
                      <a:pt x="718578" y="46278"/>
                    </a:lnTo>
                    <a:lnTo>
                      <a:pt x="708317" y="44221"/>
                    </a:lnTo>
                    <a:lnTo>
                      <a:pt x="698055" y="46291"/>
                    </a:lnTo>
                    <a:lnTo>
                      <a:pt x="689673" y="51943"/>
                    </a:lnTo>
                    <a:lnTo>
                      <a:pt x="684022" y="60312"/>
                    </a:lnTo>
                    <a:lnTo>
                      <a:pt x="681951" y="70586"/>
                    </a:lnTo>
                    <a:lnTo>
                      <a:pt x="684034" y="80848"/>
                    </a:lnTo>
                    <a:lnTo>
                      <a:pt x="689673" y="89230"/>
                    </a:lnTo>
                    <a:lnTo>
                      <a:pt x="698042" y="94881"/>
                    </a:lnTo>
                    <a:lnTo>
                      <a:pt x="708304" y="96964"/>
                    </a:lnTo>
                    <a:lnTo>
                      <a:pt x="718578" y="94894"/>
                    </a:lnTo>
                    <a:lnTo>
                      <a:pt x="726960" y="89242"/>
                    </a:lnTo>
                    <a:lnTo>
                      <a:pt x="732612" y="80860"/>
                    </a:lnTo>
                    <a:lnTo>
                      <a:pt x="734682" y="70586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1" name="object 31"/>
              <p:cNvSpPr/>
              <p:nvPr/>
            </p:nvSpPr>
            <p:spPr>
              <a:xfrm>
                <a:off x="0" y="0"/>
                <a:ext cx="2861310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2861310" h="528320">
                    <a:moveTo>
                      <a:pt x="55283" y="0"/>
                    </a:moveTo>
                    <a:lnTo>
                      <a:pt x="0" y="0"/>
                    </a:lnTo>
                    <a:lnTo>
                      <a:pt x="0" y="63617"/>
                    </a:lnTo>
                    <a:lnTo>
                      <a:pt x="10736" y="61299"/>
                    </a:lnTo>
                    <a:lnTo>
                      <a:pt x="32902" y="46705"/>
                    </a:lnTo>
                    <a:lnTo>
                      <a:pt x="48485" y="25250"/>
                    </a:lnTo>
                    <a:lnTo>
                      <a:pt x="55283" y="0"/>
                    </a:lnTo>
                    <a:close/>
                  </a:path>
                  <a:path w="2861310" h="528320">
                    <a:moveTo>
                      <a:pt x="548727" y="0"/>
                    </a:moveTo>
                    <a:lnTo>
                      <a:pt x="537068" y="0"/>
                    </a:lnTo>
                    <a:lnTo>
                      <a:pt x="537081" y="282590"/>
                    </a:lnTo>
                    <a:lnTo>
                      <a:pt x="539685" y="285206"/>
                    </a:lnTo>
                    <a:lnTo>
                      <a:pt x="546111" y="285206"/>
                    </a:lnTo>
                    <a:lnTo>
                      <a:pt x="548714" y="282590"/>
                    </a:lnTo>
                    <a:lnTo>
                      <a:pt x="548727" y="0"/>
                    </a:lnTo>
                    <a:close/>
                  </a:path>
                  <a:path w="2861310" h="528320">
                    <a:moveTo>
                      <a:pt x="1105800" y="0"/>
                    </a:moveTo>
                    <a:lnTo>
                      <a:pt x="1101901" y="0"/>
                    </a:lnTo>
                    <a:lnTo>
                      <a:pt x="1101914" y="455005"/>
                    </a:lnTo>
                    <a:lnTo>
                      <a:pt x="1102790" y="455881"/>
                    </a:lnTo>
                    <a:lnTo>
                      <a:pt x="1104911" y="455881"/>
                    </a:lnTo>
                    <a:lnTo>
                      <a:pt x="1105787" y="455005"/>
                    </a:lnTo>
                    <a:lnTo>
                      <a:pt x="1105800" y="0"/>
                    </a:lnTo>
                    <a:close/>
                  </a:path>
                  <a:path w="2861310" h="528320">
                    <a:moveTo>
                      <a:pt x="1394027" y="0"/>
                    </a:moveTo>
                    <a:lnTo>
                      <a:pt x="1374608" y="0"/>
                    </a:lnTo>
                    <a:lnTo>
                      <a:pt x="1374608" y="103393"/>
                    </a:lnTo>
                    <a:lnTo>
                      <a:pt x="1374471" y="103393"/>
                    </a:lnTo>
                    <a:lnTo>
                      <a:pt x="1330004" y="111667"/>
                    </a:lnTo>
                    <a:lnTo>
                      <a:pt x="1290118" y="130386"/>
                    </a:lnTo>
                    <a:lnTo>
                      <a:pt x="1256418" y="158034"/>
                    </a:lnTo>
                    <a:lnTo>
                      <a:pt x="1230447" y="193095"/>
                    </a:lnTo>
                    <a:lnTo>
                      <a:pt x="1213741" y="234052"/>
                    </a:lnTo>
                    <a:lnTo>
                      <a:pt x="1207834" y="279389"/>
                    </a:lnTo>
                    <a:lnTo>
                      <a:pt x="1215447" y="330649"/>
                    </a:lnTo>
                    <a:lnTo>
                      <a:pt x="1236767" y="375978"/>
                    </a:lnTo>
                    <a:lnTo>
                      <a:pt x="1269541" y="413151"/>
                    </a:lnTo>
                    <a:lnTo>
                      <a:pt x="1311484" y="439943"/>
                    </a:lnTo>
                    <a:lnTo>
                      <a:pt x="1310638" y="444477"/>
                    </a:lnTo>
                    <a:lnTo>
                      <a:pt x="1310079" y="449138"/>
                    </a:lnTo>
                    <a:lnTo>
                      <a:pt x="1310079" y="453925"/>
                    </a:lnTo>
                    <a:lnTo>
                      <a:pt x="1315919" y="482814"/>
                    </a:lnTo>
                    <a:lnTo>
                      <a:pt x="1331848" y="506413"/>
                    </a:lnTo>
                    <a:lnTo>
                      <a:pt x="1355487" y="522323"/>
                    </a:lnTo>
                    <a:lnTo>
                      <a:pt x="1384311" y="528157"/>
                    </a:lnTo>
                    <a:lnTo>
                      <a:pt x="1413219" y="522323"/>
                    </a:lnTo>
                    <a:lnTo>
                      <a:pt x="1436821" y="506413"/>
                    </a:lnTo>
                    <a:lnTo>
                      <a:pt x="1452728" y="482814"/>
                    </a:lnTo>
                    <a:lnTo>
                      <a:pt x="1458553" y="453925"/>
                    </a:lnTo>
                    <a:lnTo>
                      <a:pt x="1458555" y="449138"/>
                    </a:lnTo>
                    <a:lnTo>
                      <a:pt x="1458023" y="444477"/>
                    </a:lnTo>
                    <a:lnTo>
                      <a:pt x="1457158" y="439943"/>
                    </a:lnTo>
                    <a:lnTo>
                      <a:pt x="1463142" y="436120"/>
                    </a:lnTo>
                    <a:lnTo>
                      <a:pt x="1312480" y="436120"/>
                    </a:lnTo>
                    <a:lnTo>
                      <a:pt x="1271693" y="409878"/>
                    </a:lnTo>
                    <a:lnTo>
                      <a:pt x="1239839" y="373566"/>
                    </a:lnTo>
                    <a:lnTo>
                      <a:pt x="1219114" y="329339"/>
                    </a:lnTo>
                    <a:lnTo>
                      <a:pt x="1211724" y="279389"/>
                    </a:lnTo>
                    <a:lnTo>
                      <a:pt x="1217486" y="235067"/>
                    </a:lnTo>
                    <a:lnTo>
                      <a:pt x="1233799" y="195035"/>
                    </a:lnTo>
                    <a:lnTo>
                      <a:pt x="1259163" y="160759"/>
                    </a:lnTo>
                    <a:lnTo>
                      <a:pt x="1292081" y="133717"/>
                    </a:lnTo>
                    <a:lnTo>
                      <a:pt x="1331061" y="115389"/>
                    </a:lnTo>
                    <a:lnTo>
                      <a:pt x="1374621" y="107254"/>
                    </a:lnTo>
                    <a:lnTo>
                      <a:pt x="1414843" y="107254"/>
                    </a:lnTo>
                    <a:lnTo>
                      <a:pt x="1394052" y="103393"/>
                    </a:lnTo>
                    <a:lnTo>
                      <a:pt x="1394027" y="0"/>
                    </a:lnTo>
                    <a:close/>
                  </a:path>
                  <a:path w="2861310" h="528320">
                    <a:moveTo>
                      <a:pt x="1394039" y="107254"/>
                    </a:moveTo>
                    <a:lnTo>
                      <a:pt x="1374621" y="107254"/>
                    </a:lnTo>
                    <a:lnTo>
                      <a:pt x="1374608" y="380659"/>
                    </a:lnTo>
                    <a:lnTo>
                      <a:pt x="1353084" y="386903"/>
                    </a:lnTo>
                    <a:lnTo>
                      <a:pt x="1334850" y="398922"/>
                    </a:lnTo>
                    <a:lnTo>
                      <a:pt x="1320962" y="415674"/>
                    </a:lnTo>
                    <a:lnTo>
                      <a:pt x="1312480" y="436120"/>
                    </a:lnTo>
                    <a:lnTo>
                      <a:pt x="1456155" y="436120"/>
                    </a:lnTo>
                    <a:lnTo>
                      <a:pt x="1447672" y="415674"/>
                    </a:lnTo>
                    <a:lnTo>
                      <a:pt x="1433777" y="398922"/>
                    </a:lnTo>
                    <a:lnTo>
                      <a:pt x="1415539" y="386903"/>
                    </a:lnTo>
                    <a:lnTo>
                      <a:pt x="1394026" y="380659"/>
                    </a:lnTo>
                    <a:lnTo>
                      <a:pt x="1394039" y="107254"/>
                    </a:lnTo>
                    <a:close/>
                  </a:path>
                  <a:path w="2861310" h="528320">
                    <a:moveTo>
                      <a:pt x="1414843" y="107254"/>
                    </a:moveTo>
                    <a:lnTo>
                      <a:pt x="1394039" y="107254"/>
                    </a:lnTo>
                    <a:lnTo>
                      <a:pt x="1437574" y="115389"/>
                    </a:lnTo>
                    <a:lnTo>
                      <a:pt x="1476542" y="133717"/>
                    </a:lnTo>
                    <a:lnTo>
                      <a:pt x="1509450" y="160759"/>
                    </a:lnTo>
                    <a:lnTo>
                      <a:pt x="1534807" y="195035"/>
                    </a:lnTo>
                    <a:lnTo>
                      <a:pt x="1551118" y="235067"/>
                    </a:lnTo>
                    <a:lnTo>
                      <a:pt x="1556889" y="279389"/>
                    </a:lnTo>
                    <a:lnTo>
                      <a:pt x="1549497" y="329339"/>
                    </a:lnTo>
                    <a:lnTo>
                      <a:pt x="1528769" y="373566"/>
                    </a:lnTo>
                    <a:lnTo>
                      <a:pt x="1496916" y="409878"/>
                    </a:lnTo>
                    <a:lnTo>
                      <a:pt x="1456155" y="436120"/>
                    </a:lnTo>
                    <a:lnTo>
                      <a:pt x="1463142" y="436120"/>
                    </a:lnTo>
                    <a:lnTo>
                      <a:pt x="1499095" y="413151"/>
                    </a:lnTo>
                    <a:lnTo>
                      <a:pt x="1531858" y="375978"/>
                    </a:lnTo>
                    <a:lnTo>
                      <a:pt x="1553179" y="330649"/>
                    </a:lnTo>
                    <a:lnTo>
                      <a:pt x="1560790" y="279389"/>
                    </a:lnTo>
                    <a:lnTo>
                      <a:pt x="1554881" y="234052"/>
                    </a:lnTo>
                    <a:lnTo>
                      <a:pt x="1538175" y="193095"/>
                    </a:lnTo>
                    <a:lnTo>
                      <a:pt x="1512206" y="158034"/>
                    </a:lnTo>
                    <a:lnTo>
                      <a:pt x="1478507" y="130386"/>
                    </a:lnTo>
                    <a:lnTo>
                      <a:pt x="1438611" y="111667"/>
                    </a:lnTo>
                    <a:lnTo>
                      <a:pt x="1414843" y="107254"/>
                    </a:lnTo>
                    <a:close/>
                  </a:path>
                  <a:path w="2861310" h="528320">
                    <a:moveTo>
                      <a:pt x="1664816" y="0"/>
                    </a:moveTo>
                    <a:lnTo>
                      <a:pt x="1660930" y="0"/>
                    </a:lnTo>
                    <a:lnTo>
                      <a:pt x="1660942" y="455005"/>
                    </a:lnTo>
                    <a:lnTo>
                      <a:pt x="1661806" y="455869"/>
                    </a:lnTo>
                    <a:lnTo>
                      <a:pt x="1663927" y="455869"/>
                    </a:lnTo>
                    <a:lnTo>
                      <a:pt x="1664790" y="455005"/>
                    </a:lnTo>
                    <a:lnTo>
                      <a:pt x="1664816" y="0"/>
                    </a:lnTo>
                    <a:close/>
                  </a:path>
                  <a:path w="2861310" h="528320">
                    <a:moveTo>
                      <a:pt x="2299088" y="0"/>
                    </a:moveTo>
                    <a:lnTo>
                      <a:pt x="2152399" y="0"/>
                    </a:lnTo>
                    <a:lnTo>
                      <a:pt x="2158807" y="24372"/>
                    </a:lnTo>
                    <a:lnTo>
                      <a:pt x="2173483" y="45312"/>
                    </a:lnTo>
                    <a:lnTo>
                      <a:pt x="2194425" y="59990"/>
                    </a:lnTo>
                    <a:lnTo>
                      <a:pt x="2219933" y="66702"/>
                    </a:lnTo>
                    <a:lnTo>
                      <a:pt x="2219920" y="457139"/>
                    </a:lnTo>
                    <a:lnTo>
                      <a:pt x="2222524" y="459742"/>
                    </a:lnTo>
                    <a:lnTo>
                      <a:pt x="2228937" y="459742"/>
                    </a:lnTo>
                    <a:lnTo>
                      <a:pt x="2231541" y="457139"/>
                    </a:lnTo>
                    <a:lnTo>
                      <a:pt x="2231566" y="66702"/>
                    </a:lnTo>
                    <a:lnTo>
                      <a:pt x="2257051" y="59990"/>
                    </a:lnTo>
                    <a:lnTo>
                      <a:pt x="2278001" y="45312"/>
                    </a:lnTo>
                    <a:lnTo>
                      <a:pt x="2292682" y="24372"/>
                    </a:lnTo>
                    <a:lnTo>
                      <a:pt x="2299088" y="0"/>
                    </a:lnTo>
                    <a:close/>
                  </a:path>
                  <a:path w="2861310" h="528320">
                    <a:moveTo>
                      <a:pt x="2792500" y="0"/>
                    </a:moveTo>
                    <a:lnTo>
                      <a:pt x="2780879" y="0"/>
                    </a:lnTo>
                    <a:lnTo>
                      <a:pt x="2780879" y="380265"/>
                    </a:lnTo>
                    <a:lnTo>
                      <a:pt x="2754050" y="387567"/>
                    </a:lnTo>
                    <a:lnTo>
                      <a:pt x="2732321" y="403608"/>
                    </a:lnTo>
                    <a:lnTo>
                      <a:pt x="2717764" y="426393"/>
                    </a:lnTo>
                    <a:lnTo>
                      <a:pt x="2712452" y="453925"/>
                    </a:lnTo>
                    <a:lnTo>
                      <a:pt x="2718285" y="482812"/>
                    </a:lnTo>
                    <a:lnTo>
                      <a:pt x="2734205" y="506403"/>
                    </a:lnTo>
                    <a:lnTo>
                      <a:pt x="2757809" y="522311"/>
                    </a:lnTo>
                    <a:lnTo>
                      <a:pt x="2786696" y="528144"/>
                    </a:lnTo>
                    <a:lnTo>
                      <a:pt x="2815602" y="522311"/>
                    </a:lnTo>
                    <a:lnTo>
                      <a:pt x="2839201" y="506403"/>
                    </a:lnTo>
                    <a:lnTo>
                      <a:pt x="2855106" y="482812"/>
                    </a:lnTo>
                    <a:lnTo>
                      <a:pt x="2860935" y="453925"/>
                    </a:lnTo>
                    <a:lnTo>
                      <a:pt x="2855633" y="426393"/>
                    </a:lnTo>
                    <a:lnTo>
                      <a:pt x="2841080" y="403608"/>
                    </a:lnTo>
                    <a:lnTo>
                      <a:pt x="2819347" y="387567"/>
                    </a:lnTo>
                    <a:lnTo>
                      <a:pt x="2792546" y="380265"/>
                    </a:lnTo>
                    <a:lnTo>
                      <a:pt x="2792500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32" name="object 32"/>
            <p:cNvGrpSpPr/>
            <p:nvPr/>
          </p:nvGrpSpPr>
          <p:grpSpPr>
            <a:xfrm>
              <a:off x="10009125" y="0"/>
              <a:ext cx="1899920" cy="581660"/>
              <a:chOff x="10009125" y="0"/>
              <a:chExt cx="1899920" cy="581660"/>
            </a:xfrm>
          </p:grpSpPr>
          <p:pic>
            <p:nvPicPr>
              <p:cNvPr id="33" name="object 33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0535909" y="0"/>
                <a:ext cx="216650" cy="104231"/>
              </a:xfrm>
              <a:prstGeom prst="rect">
                <a:avLst/>
              </a:prstGeom>
            </p:spPr>
          </p:pic>
          <p:pic>
            <p:nvPicPr>
              <p:cNvPr id="34" name="object 34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0812085" y="162996"/>
                <a:ext cx="197789" cy="197815"/>
              </a:xfrm>
              <a:prstGeom prst="rect">
                <a:avLst/>
              </a:prstGeom>
            </p:spPr>
          </p:pic>
          <p:sp>
            <p:nvSpPr>
              <p:cNvPr id="35" name="object 35"/>
              <p:cNvSpPr/>
              <p:nvPr/>
            </p:nvSpPr>
            <p:spPr>
              <a:xfrm>
                <a:off x="10188130" y="8254"/>
                <a:ext cx="1065530" cy="573405"/>
              </a:xfrm>
              <a:custGeom>
                <a:avLst/>
                <a:gdLst/>
                <a:ahLst/>
                <a:cxnLst/>
                <a:rect l="l" t="t" r="r" b="b"/>
                <a:pathLst>
                  <a:path w="1065529" h="573405">
                    <a:moveTo>
                      <a:pt x="10236" y="247865"/>
                    </a:moveTo>
                    <a:lnTo>
                      <a:pt x="10223" y="245033"/>
                    </a:lnTo>
                    <a:lnTo>
                      <a:pt x="7924" y="242760"/>
                    </a:lnTo>
                    <a:lnTo>
                      <a:pt x="5118" y="242747"/>
                    </a:lnTo>
                    <a:lnTo>
                      <a:pt x="2286" y="242760"/>
                    </a:lnTo>
                    <a:lnTo>
                      <a:pt x="12" y="245033"/>
                    </a:lnTo>
                    <a:lnTo>
                      <a:pt x="0" y="250698"/>
                    </a:lnTo>
                    <a:lnTo>
                      <a:pt x="2286" y="252996"/>
                    </a:lnTo>
                    <a:lnTo>
                      <a:pt x="7924" y="252984"/>
                    </a:lnTo>
                    <a:lnTo>
                      <a:pt x="10223" y="250685"/>
                    </a:lnTo>
                    <a:lnTo>
                      <a:pt x="10236" y="247865"/>
                    </a:lnTo>
                    <a:close/>
                  </a:path>
                  <a:path w="1065529" h="573405">
                    <a:moveTo>
                      <a:pt x="46799" y="250698"/>
                    </a:moveTo>
                    <a:lnTo>
                      <a:pt x="46786" y="245033"/>
                    </a:lnTo>
                    <a:lnTo>
                      <a:pt x="44488" y="242760"/>
                    </a:lnTo>
                    <a:lnTo>
                      <a:pt x="41656" y="242747"/>
                    </a:lnTo>
                    <a:lnTo>
                      <a:pt x="38836" y="242747"/>
                    </a:lnTo>
                    <a:lnTo>
                      <a:pt x="36537" y="245046"/>
                    </a:lnTo>
                    <a:lnTo>
                      <a:pt x="36550" y="250710"/>
                    </a:lnTo>
                    <a:lnTo>
                      <a:pt x="38823" y="252984"/>
                    </a:lnTo>
                    <a:lnTo>
                      <a:pt x="44500" y="252996"/>
                    </a:lnTo>
                    <a:lnTo>
                      <a:pt x="46799" y="250698"/>
                    </a:lnTo>
                    <a:close/>
                  </a:path>
                  <a:path w="1065529" h="573405">
                    <a:moveTo>
                      <a:pt x="83350" y="250710"/>
                    </a:moveTo>
                    <a:lnTo>
                      <a:pt x="83337" y="245046"/>
                    </a:lnTo>
                    <a:lnTo>
                      <a:pt x="81051" y="242760"/>
                    </a:lnTo>
                    <a:lnTo>
                      <a:pt x="78232" y="242760"/>
                    </a:lnTo>
                    <a:lnTo>
                      <a:pt x="75387" y="242760"/>
                    </a:lnTo>
                    <a:lnTo>
                      <a:pt x="73101" y="245046"/>
                    </a:lnTo>
                    <a:lnTo>
                      <a:pt x="73101" y="250723"/>
                    </a:lnTo>
                    <a:lnTo>
                      <a:pt x="75374" y="252996"/>
                    </a:lnTo>
                    <a:lnTo>
                      <a:pt x="81051" y="252984"/>
                    </a:lnTo>
                    <a:lnTo>
                      <a:pt x="83350" y="250710"/>
                    </a:lnTo>
                    <a:close/>
                  </a:path>
                  <a:path w="1065529" h="573405">
                    <a:moveTo>
                      <a:pt x="119913" y="245033"/>
                    </a:moveTo>
                    <a:lnTo>
                      <a:pt x="117614" y="242735"/>
                    </a:lnTo>
                    <a:lnTo>
                      <a:pt x="114782" y="242747"/>
                    </a:lnTo>
                    <a:lnTo>
                      <a:pt x="111950" y="242760"/>
                    </a:lnTo>
                    <a:lnTo>
                      <a:pt x="109677" y="245033"/>
                    </a:lnTo>
                    <a:lnTo>
                      <a:pt x="109664" y="250698"/>
                    </a:lnTo>
                    <a:lnTo>
                      <a:pt x="111950" y="252996"/>
                    </a:lnTo>
                    <a:lnTo>
                      <a:pt x="117602" y="252984"/>
                    </a:lnTo>
                    <a:lnTo>
                      <a:pt x="119900" y="250698"/>
                    </a:lnTo>
                    <a:lnTo>
                      <a:pt x="119913" y="245033"/>
                    </a:lnTo>
                    <a:close/>
                  </a:path>
                  <a:path w="1065529" h="573405">
                    <a:moveTo>
                      <a:pt x="684745" y="5130"/>
                    </a:moveTo>
                    <a:lnTo>
                      <a:pt x="684720" y="2286"/>
                    </a:lnTo>
                    <a:lnTo>
                      <a:pt x="682447" y="12"/>
                    </a:lnTo>
                    <a:lnTo>
                      <a:pt x="676783" y="0"/>
                    </a:lnTo>
                    <a:lnTo>
                      <a:pt x="674497" y="2286"/>
                    </a:lnTo>
                    <a:lnTo>
                      <a:pt x="674509" y="5143"/>
                    </a:lnTo>
                    <a:lnTo>
                      <a:pt x="674497" y="7937"/>
                    </a:lnTo>
                    <a:lnTo>
                      <a:pt x="676770" y="10248"/>
                    </a:lnTo>
                    <a:lnTo>
                      <a:pt x="682447" y="10248"/>
                    </a:lnTo>
                    <a:lnTo>
                      <a:pt x="684745" y="7950"/>
                    </a:lnTo>
                    <a:lnTo>
                      <a:pt x="684745" y="5130"/>
                    </a:lnTo>
                    <a:close/>
                  </a:path>
                  <a:path w="1065529" h="573405">
                    <a:moveTo>
                      <a:pt x="684771" y="44538"/>
                    </a:moveTo>
                    <a:lnTo>
                      <a:pt x="684758" y="41706"/>
                    </a:lnTo>
                    <a:lnTo>
                      <a:pt x="684758" y="38862"/>
                    </a:lnTo>
                    <a:lnTo>
                      <a:pt x="682485" y="36588"/>
                    </a:lnTo>
                    <a:lnTo>
                      <a:pt x="676808" y="36576"/>
                    </a:lnTo>
                    <a:lnTo>
                      <a:pt x="674522" y="38874"/>
                    </a:lnTo>
                    <a:lnTo>
                      <a:pt x="674535" y="44526"/>
                    </a:lnTo>
                    <a:lnTo>
                      <a:pt x="676795" y="46824"/>
                    </a:lnTo>
                    <a:lnTo>
                      <a:pt x="682472" y="46837"/>
                    </a:lnTo>
                    <a:lnTo>
                      <a:pt x="684771" y="44538"/>
                    </a:lnTo>
                    <a:close/>
                  </a:path>
                  <a:path w="1065529" h="573405">
                    <a:moveTo>
                      <a:pt x="898893" y="195846"/>
                    </a:moveTo>
                    <a:lnTo>
                      <a:pt x="898880" y="190169"/>
                    </a:lnTo>
                    <a:lnTo>
                      <a:pt x="896581" y="187871"/>
                    </a:lnTo>
                    <a:lnTo>
                      <a:pt x="893787" y="187896"/>
                    </a:lnTo>
                    <a:lnTo>
                      <a:pt x="890943" y="187871"/>
                    </a:lnTo>
                    <a:lnTo>
                      <a:pt x="888669" y="190144"/>
                    </a:lnTo>
                    <a:lnTo>
                      <a:pt x="888682" y="193001"/>
                    </a:lnTo>
                    <a:lnTo>
                      <a:pt x="888669" y="195834"/>
                    </a:lnTo>
                    <a:lnTo>
                      <a:pt x="890968" y="198132"/>
                    </a:lnTo>
                    <a:lnTo>
                      <a:pt x="896607" y="198132"/>
                    </a:lnTo>
                    <a:lnTo>
                      <a:pt x="898893" y="195846"/>
                    </a:lnTo>
                    <a:close/>
                  </a:path>
                  <a:path w="1065529" h="573405">
                    <a:moveTo>
                      <a:pt x="935443" y="190182"/>
                    </a:moveTo>
                    <a:lnTo>
                      <a:pt x="933145" y="187883"/>
                    </a:lnTo>
                    <a:lnTo>
                      <a:pt x="930313" y="187896"/>
                    </a:lnTo>
                    <a:lnTo>
                      <a:pt x="927481" y="187909"/>
                    </a:lnTo>
                    <a:lnTo>
                      <a:pt x="925207" y="190182"/>
                    </a:lnTo>
                    <a:lnTo>
                      <a:pt x="925207" y="195872"/>
                    </a:lnTo>
                    <a:lnTo>
                      <a:pt x="927481" y="198145"/>
                    </a:lnTo>
                    <a:lnTo>
                      <a:pt x="930313" y="198132"/>
                    </a:lnTo>
                    <a:lnTo>
                      <a:pt x="933170" y="198145"/>
                    </a:lnTo>
                    <a:lnTo>
                      <a:pt x="935443" y="195872"/>
                    </a:lnTo>
                    <a:lnTo>
                      <a:pt x="935443" y="190182"/>
                    </a:lnTo>
                    <a:close/>
                  </a:path>
                  <a:path w="1065529" h="573405">
                    <a:moveTo>
                      <a:pt x="972019" y="190182"/>
                    </a:moveTo>
                    <a:lnTo>
                      <a:pt x="969708" y="187896"/>
                    </a:lnTo>
                    <a:lnTo>
                      <a:pt x="966901" y="187883"/>
                    </a:lnTo>
                    <a:lnTo>
                      <a:pt x="964057" y="187909"/>
                    </a:lnTo>
                    <a:lnTo>
                      <a:pt x="961783" y="190182"/>
                    </a:lnTo>
                    <a:lnTo>
                      <a:pt x="961758" y="195834"/>
                    </a:lnTo>
                    <a:lnTo>
                      <a:pt x="964057" y="198132"/>
                    </a:lnTo>
                    <a:lnTo>
                      <a:pt x="966889" y="198132"/>
                    </a:lnTo>
                    <a:lnTo>
                      <a:pt x="969721" y="198107"/>
                    </a:lnTo>
                    <a:lnTo>
                      <a:pt x="972019" y="195859"/>
                    </a:lnTo>
                    <a:lnTo>
                      <a:pt x="972019" y="190182"/>
                    </a:lnTo>
                    <a:close/>
                  </a:path>
                  <a:path w="1065529" h="573405">
                    <a:moveTo>
                      <a:pt x="1008595" y="190169"/>
                    </a:moveTo>
                    <a:lnTo>
                      <a:pt x="1006284" y="187883"/>
                    </a:lnTo>
                    <a:lnTo>
                      <a:pt x="1003452" y="187896"/>
                    </a:lnTo>
                    <a:lnTo>
                      <a:pt x="1000633" y="187896"/>
                    </a:lnTo>
                    <a:lnTo>
                      <a:pt x="998347" y="190182"/>
                    </a:lnTo>
                    <a:lnTo>
                      <a:pt x="998334" y="195834"/>
                    </a:lnTo>
                    <a:lnTo>
                      <a:pt x="1000633" y="198132"/>
                    </a:lnTo>
                    <a:lnTo>
                      <a:pt x="1006284" y="198120"/>
                    </a:lnTo>
                    <a:lnTo>
                      <a:pt x="1008595" y="195859"/>
                    </a:lnTo>
                    <a:lnTo>
                      <a:pt x="1008583" y="193001"/>
                    </a:lnTo>
                    <a:lnTo>
                      <a:pt x="1008595" y="190169"/>
                    </a:lnTo>
                    <a:close/>
                  </a:path>
                  <a:path w="1065529" h="573405">
                    <a:moveTo>
                      <a:pt x="1030630" y="524357"/>
                    </a:moveTo>
                    <a:lnTo>
                      <a:pt x="1028573" y="514096"/>
                    </a:lnTo>
                    <a:lnTo>
                      <a:pt x="1022921" y="505714"/>
                    </a:lnTo>
                    <a:lnTo>
                      <a:pt x="1014539" y="500062"/>
                    </a:lnTo>
                    <a:lnTo>
                      <a:pt x="1004265" y="497992"/>
                    </a:lnTo>
                    <a:lnTo>
                      <a:pt x="994003" y="500062"/>
                    </a:lnTo>
                    <a:lnTo>
                      <a:pt x="985621" y="505701"/>
                    </a:lnTo>
                    <a:lnTo>
                      <a:pt x="979970" y="514083"/>
                    </a:lnTo>
                    <a:lnTo>
                      <a:pt x="977900" y="524357"/>
                    </a:lnTo>
                    <a:lnTo>
                      <a:pt x="979982" y="534631"/>
                    </a:lnTo>
                    <a:lnTo>
                      <a:pt x="985634" y="543013"/>
                    </a:lnTo>
                    <a:lnTo>
                      <a:pt x="994016" y="548665"/>
                    </a:lnTo>
                    <a:lnTo>
                      <a:pt x="1004265" y="550722"/>
                    </a:lnTo>
                    <a:lnTo>
                      <a:pt x="1014539" y="548652"/>
                    </a:lnTo>
                    <a:lnTo>
                      <a:pt x="1022921" y="543001"/>
                    </a:lnTo>
                    <a:lnTo>
                      <a:pt x="1028560" y="534619"/>
                    </a:lnTo>
                    <a:lnTo>
                      <a:pt x="1030630" y="524357"/>
                    </a:lnTo>
                    <a:close/>
                  </a:path>
                  <a:path w="1065529" h="573405">
                    <a:moveTo>
                      <a:pt x="1065276" y="567855"/>
                    </a:moveTo>
                    <a:lnTo>
                      <a:pt x="1065250" y="565010"/>
                    </a:lnTo>
                    <a:lnTo>
                      <a:pt x="1062977" y="562737"/>
                    </a:lnTo>
                    <a:lnTo>
                      <a:pt x="1057313" y="562724"/>
                    </a:lnTo>
                    <a:lnTo>
                      <a:pt x="1055027" y="565010"/>
                    </a:lnTo>
                    <a:lnTo>
                      <a:pt x="1055052" y="567855"/>
                    </a:lnTo>
                    <a:lnTo>
                      <a:pt x="1055039" y="570674"/>
                    </a:lnTo>
                    <a:lnTo>
                      <a:pt x="1057313" y="572960"/>
                    </a:lnTo>
                    <a:lnTo>
                      <a:pt x="1062977" y="572973"/>
                    </a:lnTo>
                    <a:lnTo>
                      <a:pt x="1065276" y="570674"/>
                    </a:lnTo>
                    <a:lnTo>
                      <a:pt x="1065276" y="567855"/>
                    </a:lnTo>
                    <a:close/>
                  </a:path>
                  <a:path w="1065529" h="573405">
                    <a:moveTo>
                      <a:pt x="1065276" y="528459"/>
                    </a:moveTo>
                    <a:lnTo>
                      <a:pt x="1062977" y="526161"/>
                    </a:lnTo>
                    <a:lnTo>
                      <a:pt x="1057313" y="526148"/>
                    </a:lnTo>
                    <a:lnTo>
                      <a:pt x="1055014" y="528434"/>
                    </a:lnTo>
                    <a:lnTo>
                      <a:pt x="1055027" y="534111"/>
                    </a:lnTo>
                    <a:lnTo>
                      <a:pt x="1057313" y="536422"/>
                    </a:lnTo>
                    <a:lnTo>
                      <a:pt x="1060157" y="536397"/>
                    </a:lnTo>
                    <a:lnTo>
                      <a:pt x="1062977" y="536397"/>
                    </a:lnTo>
                    <a:lnTo>
                      <a:pt x="1065276" y="534098"/>
                    </a:lnTo>
                    <a:lnTo>
                      <a:pt x="1065263" y="531291"/>
                    </a:lnTo>
                    <a:lnTo>
                      <a:pt x="1065276" y="528459"/>
                    </a:lnTo>
                    <a:close/>
                  </a:path>
                  <a:path w="1065529" h="573405">
                    <a:moveTo>
                      <a:pt x="1065276" y="491883"/>
                    </a:moveTo>
                    <a:lnTo>
                      <a:pt x="1062977" y="489585"/>
                    </a:lnTo>
                    <a:lnTo>
                      <a:pt x="1060157" y="489585"/>
                    </a:lnTo>
                    <a:lnTo>
                      <a:pt x="1057313" y="489610"/>
                    </a:lnTo>
                    <a:lnTo>
                      <a:pt x="1055052" y="491883"/>
                    </a:lnTo>
                    <a:lnTo>
                      <a:pt x="1055027" y="497547"/>
                    </a:lnTo>
                    <a:lnTo>
                      <a:pt x="1057325" y="499846"/>
                    </a:lnTo>
                    <a:lnTo>
                      <a:pt x="1060145" y="499833"/>
                    </a:lnTo>
                    <a:lnTo>
                      <a:pt x="1063002" y="499846"/>
                    </a:lnTo>
                    <a:lnTo>
                      <a:pt x="1065263" y="497535"/>
                    </a:lnTo>
                    <a:lnTo>
                      <a:pt x="1065276" y="494703"/>
                    </a:lnTo>
                    <a:lnTo>
                      <a:pt x="1065276" y="491883"/>
                    </a:lnTo>
                    <a:close/>
                  </a:path>
                  <a:path w="1065529" h="573405">
                    <a:moveTo>
                      <a:pt x="1065276" y="458190"/>
                    </a:moveTo>
                    <a:lnTo>
                      <a:pt x="1065263" y="455333"/>
                    </a:lnTo>
                    <a:lnTo>
                      <a:pt x="1062990" y="453059"/>
                    </a:lnTo>
                    <a:lnTo>
                      <a:pt x="1060157" y="453072"/>
                    </a:lnTo>
                    <a:lnTo>
                      <a:pt x="1057325" y="453047"/>
                    </a:lnTo>
                    <a:lnTo>
                      <a:pt x="1055027" y="455345"/>
                    </a:lnTo>
                    <a:lnTo>
                      <a:pt x="1055027" y="460984"/>
                    </a:lnTo>
                    <a:lnTo>
                      <a:pt x="1057313" y="463283"/>
                    </a:lnTo>
                    <a:lnTo>
                      <a:pt x="1060170" y="463296"/>
                    </a:lnTo>
                    <a:lnTo>
                      <a:pt x="1063002" y="463283"/>
                    </a:lnTo>
                    <a:lnTo>
                      <a:pt x="1065263" y="460971"/>
                    </a:lnTo>
                    <a:lnTo>
                      <a:pt x="1065276" y="458190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6" name="object 36"/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0363712" y="184407"/>
                <a:ext cx="151637" cy="151638"/>
              </a:xfrm>
              <a:prstGeom prst="rect">
                <a:avLst/>
              </a:prstGeom>
            </p:spPr>
          </p:pic>
          <p:sp>
            <p:nvSpPr>
              <p:cNvPr id="37" name="object 37"/>
              <p:cNvSpPr/>
              <p:nvPr/>
            </p:nvSpPr>
            <p:spPr>
              <a:xfrm>
                <a:off x="11809273" y="191325"/>
                <a:ext cx="99695" cy="31115"/>
              </a:xfrm>
              <a:custGeom>
                <a:avLst/>
                <a:gdLst/>
                <a:ahLst/>
                <a:cxnLst/>
                <a:rect l="l" t="t" r="r" b="b"/>
                <a:pathLst>
                  <a:path w="99695" h="31114">
                    <a:moveTo>
                      <a:pt x="30810" y="6908"/>
                    </a:moveTo>
                    <a:lnTo>
                      <a:pt x="23863" y="12"/>
                    </a:lnTo>
                    <a:lnTo>
                      <a:pt x="15367" y="12"/>
                    </a:lnTo>
                    <a:lnTo>
                      <a:pt x="6870" y="12"/>
                    </a:lnTo>
                    <a:lnTo>
                      <a:pt x="0" y="6883"/>
                    </a:lnTo>
                    <a:lnTo>
                      <a:pt x="0" y="23926"/>
                    </a:lnTo>
                    <a:lnTo>
                      <a:pt x="6896" y="30822"/>
                    </a:lnTo>
                    <a:lnTo>
                      <a:pt x="23888" y="30822"/>
                    </a:lnTo>
                    <a:lnTo>
                      <a:pt x="30784" y="23926"/>
                    </a:lnTo>
                    <a:lnTo>
                      <a:pt x="30810" y="6908"/>
                    </a:lnTo>
                    <a:close/>
                  </a:path>
                  <a:path w="99695" h="31114">
                    <a:moveTo>
                      <a:pt x="99326" y="6883"/>
                    </a:moveTo>
                    <a:lnTo>
                      <a:pt x="92443" y="25"/>
                    </a:lnTo>
                    <a:lnTo>
                      <a:pt x="83908" y="12"/>
                    </a:lnTo>
                    <a:lnTo>
                      <a:pt x="75425" y="0"/>
                    </a:lnTo>
                    <a:lnTo>
                      <a:pt x="68541" y="6883"/>
                    </a:lnTo>
                    <a:lnTo>
                      <a:pt x="68541" y="23926"/>
                    </a:lnTo>
                    <a:lnTo>
                      <a:pt x="75438" y="30822"/>
                    </a:lnTo>
                    <a:lnTo>
                      <a:pt x="92443" y="30810"/>
                    </a:lnTo>
                    <a:lnTo>
                      <a:pt x="99326" y="23926"/>
                    </a:lnTo>
                    <a:lnTo>
                      <a:pt x="99326" y="6883"/>
                    </a:lnTo>
                    <a:close/>
                  </a:path>
                </a:pathLst>
              </a:custGeom>
              <a:solidFill>
                <a:srgbClr val="013C72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10009125" y="0"/>
                <a:ext cx="1755775" cy="528320"/>
              </a:xfrm>
              <a:custGeom>
                <a:avLst/>
                <a:gdLst/>
                <a:ahLst/>
                <a:cxnLst/>
                <a:rect l="l" t="t" r="r" b="b"/>
                <a:pathLst>
                  <a:path w="1755775" h="528320">
                    <a:moveTo>
                      <a:pt x="146195" y="0"/>
                    </a:moveTo>
                    <a:lnTo>
                      <a:pt x="0" y="0"/>
                    </a:lnTo>
                    <a:lnTo>
                      <a:pt x="4280" y="21499"/>
                    </a:lnTo>
                    <a:lnTo>
                      <a:pt x="19740" y="44812"/>
                    </a:lnTo>
                    <a:lnTo>
                      <a:pt x="42714" y="60760"/>
                    </a:lnTo>
                    <a:lnTo>
                      <a:pt x="70921" y="67096"/>
                    </a:lnTo>
                    <a:lnTo>
                      <a:pt x="70933" y="455018"/>
                    </a:lnTo>
                    <a:lnTo>
                      <a:pt x="71810" y="455894"/>
                    </a:lnTo>
                    <a:lnTo>
                      <a:pt x="73930" y="455894"/>
                    </a:lnTo>
                    <a:lnTo>
                      <a:pt x="74807" y="455018"/>
                    </a:lnTo>
                    <a:lnTo>
                      <a:pt x="74794" y="67096"/>
                    </a:lnTo>
                    <a:lnTo>
                      <a:pt x="101648" y="61299"/>
                    </a:lnTo>
                    <a:lnTo>
                      <a:pt x="123814" y="46705"/>
                    </a:lnTo>
                    <a:lnTo>
                      <a:pt x="139397" y="25250"/>
                    </a:lnTo>
                    <a:lnTo>
                      <a:pt x="146195" y="0"/>
                    </a:lnTo>
                    <a:close/>
                  </a:path>
                  <a:path w="1755775" h="528320">
                    <a:moveTo>
                      <a:pt x="639639" y="0"/>
                    </a:moveTo>
                    <a:lnTo>
                      <a:pt x="627981" y="0"/>
                    </a:lnTo>
                    <a:lnTo>
                      <a:pt x="627993" y="282590"/>
                    </a:lnTo>
                    <a:lnTo>
                      <a:pt x="630597" y="285206"/>
                    </a:lnTo>
                    <a:lnTo>
                      <a:pt x="637023" y="285206"/>
                    </a:lnTo>
                    <a:lnTo>
                      <a:pt x="639627" y="282590"/>
                    </a:lnTo>
                    <a:lnTo>
                      <a:pt x="639639" y="0"/>
                    </a:lnTo>
                    <a:close/>
                  </a:path>
                  <a:path w="1755775" h="528320">
                    <a:moveTo>
                      <a:pt x="1196712" y="0"/>
                    </a:moveTo>
                    <a:lnTo>
                      <a:pt x="1192813" y="0"/>
                    </a:lnTo>
                    <a:lnTo>
                      <a:pt x="1192826" y="455005"/>
                    </a:lnTo>
                    <a:lnTo>
                      <a:pt x="1193702" y="455881"/>
                    </a:lnTo>
                    <a:lnTo>
                      <a:pt x="1195823" y="455881"/>
                    </a:lnTo>
                    <a:lnTo>
                      <a:pt x="1196699" y="455005"/>
                    </a:lnTo>
                    <a:lnTo>
                      <a:pt x="1196712" y="0"/>
                    </a:lnTo>
                    <a:close/>
                  </a:path>
                  <a:path w="1755775" h="528320">
                    <a:moveTo>
                      <a:pt x="1484939" y="0"/>
                    </a:moveTo>
                    <a:lnTo>
                      <a:pt x="1465520" y="0"/>
                    </a:lnTo>
                    <a:lnTo>
                      <a:pt x="1465520" y="103393"/>
                    </a:lnTo>
                    <a:lnTo>
                      <a:pt x="1465384" y="103393"/>
                    </a:lnTo>
                    <a:lnTo>
                      <a:pt x="1420916" y="111667"/>
                    </a:lnTo>
                    <a:lnTo>
                      <a:pt x="1381030" y="130386"/>
                    </a:lnTo>
                    <a:lnTo>
                      <a:pt x="1347330" y="158034"/>
                    </a:lnTo>
                    <a:lnTo>
                      <a:pt x="1321359" y="193095"/>
                    </a:lnTo>
                    <a:lnTo>
                      <a:pt x="1304653" y="234052"/>
                    </a:lnTo>
                    <a:lnTo>
                      <a:pt x="1298746" y="279389"/>
                    </a:lnTo>
                    <a:lnTo>
                      <a:pt x="1306359" y="330649"/>
                    </a:lnTo>
                    <a:lnTo>
                      <a:pt x="1327679" y="375978"/>
                    </a:lnTo>
                    <a:lnTo>
                      <a:pt x="1360453" y="413151"/>
                    </a:lnTo>
                    <a:lnTo>
                      <a:pt x="1402396" y="439943"/>
                    </a:lnTo>
                    <a:lnTo>
                      <a:pt x="1401550" y="444477"/>
                    </a:lnTo>
                    <a:lnTo>
                      <a:pt x="1400992" y="449138"/>
                    </a:lnTo>
                    <a:lnTo>
                      <a:pt x="1400992" y="453925"/>
                    </a:lnTo>
                    <a:lnTo>
                      <a:pt x="1406831" y="482814"/>
                    </a:lnTo>
                    <a:lnTo>
                      <a:pt x="1422760" y="506413"/>
                    </a:lnTo>
                    <a:lnTo>
                      <a:pt x="1446399" y="522323"/>
                    </a:lnTo>
                    <a:lnTo>
                      <a:pt x="1475223" y="528157"/>
                    </a:lnTo>
                    <a:lnTo>
                      <a:pt x="1504131" y="522323"/>
                    </a:lnTo>
                    <a:lnTo>
                      <a:pt x="1527733" y="506413"/>
                    </a:lnTo>
                    <a:lnTo>
                      <a:pt x="1543641" y="482814"/>
                    </a:lnTo>
                    <a:lnTo>
                      <a:pt x="1549465" y="453925"/>
                    </a:lnTo>
                    <a:lnTo>
                      <a:pt x="1549467" y="449138"/>
                    </a:lnTo>
                    <a:lnTo>
                      <a:pt x="1548935" y="444477"/>
                    </a:lnTo>
                    <a:lnTo>
                      <a:pt x="1548070" y="439943"/>
                    </a:lnTo>
                    <a:lnTo>
                      <a:pt x="1554054" y="436120"/>
                    </a:lnTo>
                    <a:lnTo>
                      <a:pt x="1403392" y="436120"/>
                    </a:lnTo>
                    <a:lnTo>
                      <a:pt x="1362605" y="409878"/>
                    </a:lnTo>
                    <a:lnTo>
                      <a:pt x="1330751" y="373566"/>
                    </a:lnTo>
                    <a:lnTo>
                      <a:pt x="1310027" y="329339"/>
                    </a:lnTo>
                    <a:lnTo>
                      <a:pt x="1302636" y="279389"/>
                    </a:lnTo>
                    <a:lnTo>
                      <a:pt x="1308398" y="235067"/>
                    </a:lnTo>
                    <a:lnTo>
                      <a:pt x="1324712" y="195035"/>
                    </a:lnTo>
                    <a:lnTo>
                      <a:pt x="1350075" y="160759"/>
                    </a:lnTo>
                    <a:lnTo>
                      <a:pt x="1382993" y="133717"/>
                    </a:lnTo>
                    <a:lnTo>
                      <a:pt x="1421973" y="115389"/>
                    </a:lnTo>
                    <a:lnTo>
                      <a:pt x="1465533" y="107254"/>
                    </a:lnTo>
                    <a:lnTo>
                      <a:pt x="1505756" y="107254"/>
                    </a:lnTo>
                    <a:lnTo>
                      <a:pt x="1484964" y="103393"/>
                    </a:lnTo>
                    <a:lnTo>
                      <a:pt x="1484939" y="0"/>
                    </a:lnTo>
                    <a:close/>
                  </a:path>
                  <a:path w="1755775" h="528320">
                    <a:moveTo>
                      <a:pt x="1484951" y="107254"/>
                    </a:moveTo>
                    <a:lnTo>
                      <a:pt x="1465533" y="107254"/>
                    </a:lnTo>
                    <a:lnTo>
                      <a:pt x="1465520" y="380659"/>
                    </a:lnTo>
                    <a:lnTo>
                      <a:pt x="1443996" y="386903"/>
                    </a:lnTo>
                    <a:lnTo>
                      <a:pt x="1425762" y="398922"/>
                    </a:lnTo>
                    <a:lnTo>
                      <a:pt x="1411874" y="415674"/>
                    </a:lnTo>
                    <a:lnTo>
                      <a:pt x="1403392" y="436120"/>
                    </a:lnTo>
                    <a:lnTo>
                      <a:pt x="1547067" y="436120"/>
                    </a:lnTo>
                    <a:lnTo>
                      <a:pt x="1538585" y="415674"/>
                    </a:lnTo>
                    <a:lnTo>
                      <a:pt x="1524690" y="398922"/>
                    </a:lnTo>
                    <a:lnTo>
                      <a:pt x="1506451" y="386903"/>
                    </a:lnTo>
                    <a:lnTo>
                      <a:pt x="1484939" y="380659"/>
                    </a:lnTo>
                    <a:lnTo>
                      <a:pt x="1484951" y="107254"/>
                    </a:lnTo>
                    <a:close/>
                  </a:path>
                  <a:path w="1755775" h="528320">
                    <a:moveTo>
                      <a:pt x="1505756" y="107254"/>
                    </a:moveTo>
                    <a:lnTo>
                      <a:pt x="1484951" y="107254"/>
                    </a:lnTo>
                    <a:lnTo>
                      <a:pt x="1528486" y="115389"/>
                    </a:lnTo>
                    <a:lnTo>
                      <a:pt x="1567454" y="133717"/>
                    </a:lnTo>
                    <a:lnTo>
                      <a:pt x="1600362" y="160759"/>
                    </a:lnTo>
                    <a:lnTo>
                      <a:pt x="1625719" y="195035"/>
                    </a:lnTo>
                    <a:lnTo>
                      <a:pt x="1642030" y="235067"/>
                    </a:lnTo>
                    <a:lnTo>
                      <a:pt x="1647801" y="279389"/>
                    </a:lnTo>
                    <a:lnTo>
                      <a:pt x="1640409" y="329339"/>
                    </a:lnTo>
                    <a:lnTo>
                      <a:pt x="1619681" y="373566"/>
                    </a:lnTo>
                    <a:lnTo>
                      <a:pt x="1587828" y="409878"/>
                    </a:lnTo>
                    <a:lnTo>
                      <a:pt x="1547067" y="436120"/>
                    </a:lnTo>
                    <a:lnTo>
                      <a:pt x="1554054" y="436120"/>
                    </a:lnTo>
                    <a:lnTo>
                      <a:pt x="1590007" y="413151"/>
                    </a:lnTo>
                    <a:lnTo>
                      <a:pt x="1622770" y="375978"/>
                    </a:lnTo>
                    <a:lnTo>
                      <a:pt x="1644091" y="330649"/>
                    </a:lnTo>
                    <a:lnTo>
                      <a:pt x="1651702" y="279389"/>
                    </a:lnTo>
                    <a:lnTo>
                      <a:pt x="1645793" y="234052"/>
                    </a:lnTo>
                    <a:lnTo>
                      <a:pt x="1629087" y="193095"/>
                    </a:lnTo>
                    <a:lnTo>
                      <a:pt x="1603118" y="158034"/>
                    </a:lnTo>
                    <a:lnTo>
                      <a:pt x="1569419" y="130386"/>
                    </a:lnTo>
                    <a:lnTo>
                      <a:pt x="1529524" y="111667"/>
                    </a:lnTo>
                    <a:lnTo>
                      <a:pt x="1505756" y="107254"/>
                    </a:lnTo>
                    <a:close/>
                  </a:path>
                  <a:path w="1755775" h="528320">
                    <a:moveTo>
                      <a:pt x="1755728" y="0"/>
                    </a:moveTo>
                    <a:lnTo>
                      <a:pt x="1751842" y="0"/>
                    </a:lnTo>
                    <a:lnTo>
                      <a:pt x="1751854" y="455005"/>
                    </a:lnTo>
                    <a:lnTo>
                      <a:pt x="1752718" y="455869"/>
                    </a:lnTo>
                    <a:lnTo>
                      <a:pt x="1754839" y="455869"/>
                    </a:lnTo>
                    <a:lnTo>
                      <a:pt x="1755703" y="455005"/>
                    </a:lnTo>
                    <a:lnTo>
                      <a:pt x="1755728" y="0"/>
                    </a:lnTo>
                    <a:close/>
                  </a:path>
                </a:pathLst>
              </a:custGeom>
              <a:solidFill>
                <a:srgbClr val="02A2E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pic>
          <p:nvPicPr>
            <p:cNvPr id="39" name="object 3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1974826" y="142093"/>
              <a:ext cx="131851" cy="131876"/>
            </a:xfrm>
            <a:prstGeom prst="rect">
              <a:avLst/>
            </a:prstGeom>
          </p:spPr>
        </p:pic>
        <p:sp>
          <p:nvSpPr>
            <p:cNvPr id="40" name="object 40"/>
            <p:cNvSpPr/>
            <p:nvPr/>
          </p:nvSpPr>
          <p:spPr>
            <a:xfrm>
              <a:off x="12002275" y="7784"/>
              <a:ext cx="10795" cy="46990"/>
            </a:xfrm>
            <a:custGeom>
              <a:avLst/>
              <a:gdLst/>
              <a:ahLst/>
              <a:cxnLst/>
              <a:rect l="l" t="t" r="r" b="b"/>
              <a:pathLst>
                <a:path w="10795" h="46990">
                  <a:moveTo>
                    <a:pt x="10261" y="38849"/>
                  </a:moveTo>
                  <a:lnTo>
                    <a:pt x="7962" y="36550"/>
                  </a:lnTo>
                  <a:lnTo>
                    <a:pt x="2311" y="36576"/>
                  </a:lnTo>
                  <a:lnTo>
                    <a:pt x="12" y="38862"/>
                  </a:lnTo>
                  <a:lnTo>
                    <a:pt x="0" y="44513"/>
                  </a:lnTo>
                  <a:lnTo>
                    <a:pt x="2298" y="46812"/>
                  </a:lnTo>
                  <a:lnTo>
                    <a:pt x="7975" y="46824"/>
                  </a:lnTo>
                  <a:lnTo>
                    <a:pt x="10236" y="44513"/>
                  </a:lnTo>
                  <a:lnTo>
                    <a:pt x="10248" y="41681"/>
                  </a:lnTo>
                  <a:lnTo>
                    <a:pt x="10261" y="38849"/>
                  </a:lnTo>
                  <a:close/>
                </a:path>
                <a:path w="10795" h="46990">
                  <a:moveTo>
                    <a:pt x="10261" y="5143"/>
                  </a:moveTo>
                  <a:lnTo>
                    <a:pt x="10248" y="2286"/>
                  </a:lnTo>
                  <a:lnTo>
                    <a:pt x="7975" y="12"/>
                  </a:lnTo>
                  <a:lnTo>
                    <a:pt x="2298" y="0"/>
                  </a:lnTo>
                  <a:lnTo>
                    <a:pt x="0" y="2298"/>
                  </a:lnTo>
                  <a:lnTo>
                    <a:pt x="12" y="7937"/>
                  </a:lnTo>
                  <a:lnTo>
                    <a:pt x="2286" y="10248"/>
                  </a:lnTo>
                  <a:lnTo>
                    <a:pt x="7962" y="10261"/>
                  </a:lnTo>
                  <a:lnTo>
                    <a:pt x="10236" y="7937"/>
                  </a:lnTo>
                  <a:lnTo>
                    <a:pt x="10261" y="5143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12006390" y="485977"/>
              <a:ext cx="10795" cy="120014"/>
            </a:xfrm>
            <a:custGeom>
              <a:avLst/>
              <a:gdLst/>
              <a:ahLst/>
              <a:cxnLst/>
              <a:rect l="l" t="t" r="r" b="b"/>
              <a:pathLst>
                <a:path w="10795" h="120015">
                  <a:moveTo>
                    <a:pt x="10248" y="75425"/>
                  </a:moveTo>
                  <a:lnTo>
                    <a:pt x="7950" y="73126"/>
                  </a:lnTo>
                  <a:lnTo>
                    <a:pt x="2298" y="73139"/>
                  </a:lnTo>
                  <a:lnTo>
                    <a:pt x="12" y="75425"/>
                  </a:lnTo>
                  <a:lnTo>
                    <a:pt x="12" y="81064"/>
                  </a:lnTo>
                  <a:lnTo>
                    <a:pt x="2298" y="83375"/>
                  </a:lnTo>
                  <a:lnTo>
                    <a:pt x="5130" y="83362"/>
                  </a:lnTo>
                  <a:lnTo>
                    <a:pt x="7975" y="83388"/>
                  </a:lnTo>
                  <a:lnTo>
                    <a:pt x="10248" y="81064"/>
                  </a:lnTo>
                  <a:lnTo>
                    <a:pt x="10248" y="78244"/>
                  </a:lnTo>
                  <a:lnTo>
                    <a:pt x="10248" y="75425"/>
                  </a:lnTo>
                  <a:close/>
                </a:path>
                <a:path w="10795" h="120015">
                  <a:moveTo>
                    <a:pt x="10261" y="111975"/>
                  </a:moveTo>
                  <a:lnTo>
                    <a:pt x="7962" y="109677"/>
                  </a:lnTo>
                  <a:lnTo>
                    <a:pt x="5130" y="109689"/>
                  </a:lnTo>
                  <a:lnTo>
                    <a:pt x="2298" y="109664"/>
                  </a:lnTo>
                  <a:lnTo>
                    <a:pt x="0" y="111950"/>
                  </a:lnTo>
                  <a:lnTo>
                    <a:pt x="25" y="117627"/>
                  </a:lnTo>
                  <a:lnTo>
                    <a:pt x="2324" y="119926"/>
                  </a:lnTo>
                  <a:lnTo>
                    <a:pt x="7962" y="119913"/>
                  </a:lnTo>
                  <a:lnTo>
                    <a:pt x="10248" y="117627"/>
                  </a:lnTo>
                  <a:lnTo>
                    <a:pt x="10248" y="114808"/>
                  </a:lnTo>
                  <a:lnTo>
                    <a:pt x="10261" y="111975"/>
                  </a:lnTo>
                  <a:close/>
                </a:path>
                <a:path w="10795" h="120015">
                  <a:moveTo>
                    <a:pt x="10261" y="38836"/>
                  </a:moveTo>
                  <a:lnTo>
                    <a:pt x="7988" y="36563"/>
                  </a:lnTo>
                  <a:lnTo>
                    <a:pt x="5130" y="36550"/>
                  </a:lnTo>
                  <a:lnTo>
                    <a:pt x="2286" y="36576"/>
                  </a:lnTo>
                  <a:lnTo>
                    <a:pt x="12" y="38849"/>
                  </a:lnTo>
                  <a:lnTo>
                    <a:pt x="0" y="44500"/>
                  </a:lnTo>
                  <a:lnTo>
                    <a:pt x="2286" y="46812"/>
                  </a:lnTo>
                  <a:lnTo>
                    <a:pt x="7975" y="46812"/>
                  </a:lnTo>
                  <a:lnTo>
                    <a:pt x="10248" y="44488"/>
                  </a:lnTo>
                  <a:lnTo>
                    <a:pt x="10248" y="41668"/>
                  </a:lnTo>
                  <a:lnTo>
                    <a:pt x="10261" y="38836"/>
                  </a:lnTo>
                  <a:close/>
                </a:path>
                <a:path w="10795" h="120015">
                  <a:moveTo>
                    <a:pt x="10261" y="2311"/>
                  </a:moveTo>
                  <a:lnTo>
                    <a:pt x="7962" y="12"/>
                  </a:lnTo>
                  <a:lnTo>
                    <a:pt x="5130" y="25"/>
                  </a:lnTo>
                  <a:lnTo>
                    <a:pt x="2298" y="0"/>
                  </a:lnTo>
                  <a:lnTo>
                    <a:pt x="0" y="2286"/>
                  </a:lnTo>
                  <a:lnTo>
                    <a:pt x="12" y="5143"/>
                  </a:lnTo>
                  <a:lnTo>
                    <a:pt x="0" y="7937"/>
                  </a:lnTo>
                  <a:lnTo>
                    <a:pt x="2298" y="10236"/>
                  </a:lnTo>
                  <a:lnTo>
                    <a:pt x="5143" y="10248"/>
                  </a:lnTo>
                  <a:lnTo>
                    <a:pt x="7975" y="10236"/>
                  </a:lnTo>
                  <a:lnTo>
                    <a:pt x="10261" y="7950"/>
                  </a:lnTo>
                  <a:lnTo>
                    <a:pt x="10248" y="5143"/>
                  </a:lnTo>
                  <a:lnTo>
                    <a:pt x="10261" y="2311"/>
                  </a:lnTo>
                  <a:close/>
                </a:path>
              </a:pathLst>
            </a:custGeom>
            <a:solidFill>
              <a:srgbClr val="013C7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E90E2A43-038D-48DF-9A43-3E198623A64B}"/>
              </a:ext>
            </a:extLst>
          </p:cNvPr>
          <p:cNvSpPr txBox="1"/>
          <p:nvPr/>
        </p:nvSpPr>
        <p:spPr>
          <a:xfrm>
            <a:off x="379361" y="1524000"/>
            <a:ext cx="11429911" cy="4188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spcBef>
                <a:spcPts val="2460"/>
              </a:spcBef>
            </a:pPr>
            <a:r>
              <a:rPr lang="en-GB" dirty="0" err="1">
                <a:solidFill>
                  <a:srgbClr val="02A2ED"/>
                </a:solidFill>
                <a:latin typeface="Montserrat Medium"/>
                <a:cs typeface="Montserrat Medium"/>
              </a:rPr>
              <a:t>Duomen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ų parengimas</a:t>
            </a:r>
            <a:endParaRPr lang="lt-LT" dirty="0">
              <a:solidFill>
                <a:srgbClr val="0A263D"/>
              </a:solidFill>
              <a:latin typeface="Montserrat Medium"/>
              <a:cs typeface="Montserrat Medium"/>
            </a:endParaRPr>
          </a:p>
          <a:p>
            <a:pPr marL="298450" indent="-285750">
              <a:spcBef>
                <a:spcPts val="2460"/>
              </a:spcBef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Kiekybinių duomenų dokumentavimo ir parengimo perdavimui į archyvą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gairės</a:t>
            </a:r>
            <a:endParaRPr lang="lt-LT" dirty="0">
              <a:solidFill>
                <a:srgbClr val="02A2ED"/>
              </a:solidFill>
              <a:latin typeface="Montserrat Medium"/>
              <a:cs typeface="Montserrat Medium"/>
            </a:endParaRPr>
          </a:p>
          <a:p>
            <a:pPr marL="298450" indent="-285750">
              <a:spcBef>
                <a:spcPts val="2460"/>
              </a:spcBef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Kokybinių duomenų dokumentavimo ir parengimo perdavimui į archyvą 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gairės</a:t>
            </a:r>
            <a:endParaRPr lang="lt-LT" dirty="0">
              <a:solidFill>
                <a:srgbClr val="02A2ED"/>
              </a:solidFill>
              <a:latin typeface="Montserrat Medium"/>
              <a:cs typeface="Montserrat Medium"/>
            </a:endParaRPr>
          </a:p>
          <a:p>
            <a:pPr marL="12700">
              <a:spcBef>
                <a:spcPts val="2460"/>
              </a:spcBef>
            </a:pP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Duomenų perdavimas archyvui</a:t>
            </a:r>
          </a:p>
          <a:p>
            <a:pPr marL="298450" indent="-285750">
              <a:spcBef>
                <a:spcPts val="2460"/>
              </a:spcBef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Kai turite parengtą duomenų laikmeną bei kitą ją lydinčią medžiagą (klausimynai, kodavimo schemos ir pan.), užpildytą tyrimo aprašą galite siųsti el. paštu </a:t>
            </a:r>
            <a:r>
              <a:rPr lang="lt-LT" dirty="0" err="1">
                <a:solidFill>
                  <a:srgbClr val="02A2ED"/>
                </a:solidFill>
                <a:latin typeface="Montserrat Medium"/>
                <a:cs typeface="Montserrat Medium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data@ktu.lt</a:t>
            </a:r>
            <a:r>
              <a:rPr lang="lt-LT" dirty="0">
                <a:solidFill>
                  <a:srgbClr val="02A2ED"/>
                </a:solidFill>
                <a:latin typeface="Montserrat Medium"/>
                <a:cs typeface="Montserrat Medium"/>
              </a:rPr>
              <a:t> </a:t>
            </a:r>
          </a:p>
          <a:p>
            <a:pPr marL="298450" indent="-285750">
              <a:spcBef>
                <a:spcPts val="2460"/>
              </a:spcBef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A263D"/>
                </a:solidFill>
                <a:latin typeface="Montserrat Medium"/>
                <a:cs typeface="Montserrat Medium"/>
              </a:rPr>
              <a:t>Kai kuriais atvejais tyrėjai, pateikę argumentus raštu, gali reikalauti, kad archyvas nustatytų laikinus prieinamumo apribojimus prie tyrimo duomenų, patalpinamų viešai prieigai; tai numatoma Duomenų deponavimo sutartyje.</a:t>
            </a:r>
          </a:p>
        </p:txBody>
      </p:sp>
      <p:sp>
        <p:nvSpPr>
          <p:cNvPr id="44" name="object 2" descr="$PPTXTitle">
            <a:extLst>
              <a:ext uri="{FF2B5EF4-FFF2-40B4-BE49-F238E27FC236}">
                <a16:creationId xmlns:a16="http://schemas.microsoft.com/office/drawing/2014/main" id="{6B8FC5BD-B714-4771-B0FC-19F7128E555D}"/>
              </a:ext>
            </a:extLst>
          </p:cNvPr>
          <p:cNvSpPr txBox="1">
            <a:spLocks/>
          </p:cNvSpPr>
          <p:nvPr/>
        </p:nvSpPr>
        <p:spPr>
          <a:xfrm>
            <a:off x="444499" y="709263"/>
            <a:ext cx="11320401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100"/>
              </a:spcBef>
            </a:pPr>
            <a:r>
              <a:rPr lang="lt-LT" sz="3600" b="1" spc="50" dirty="0">
                <a:solidFill>
                  <a:srgbClr val="0A263D"/>
                </a:solidFill>
                <a:latin typeface="Montserrat" pitchFamily="2" charset="0"/>
              </a:rPr>
              <a:t>ARCHYVAVIMO TAISYKLĖS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0CA0B96-9838-4BF8-A868-86220539810D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04800" y="6053604"/>
            <a:ext cx="1465368" cy="771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9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3000"/>
    </mc:Choice>
    <mc:Fallback xmlns="">
      <p:transition advClick="0" advTm="13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5625</TotalTime>
  <Words>676</Words>
  <Application>Microsoft Office PowerPoint</Application>
  <PresentationFormat>Widescreen</PresentationFormat>
  <Paragraphs>89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Montserrat</vt:lpstr>
      <vt:lpstr>Montserrat Medium</vt:lpstr>
      <vt:lpstr>Montserrat SemiBold</vt:lpstr>
      <vt:lpstr>Office Theme</vt:lpstr>
      <vt:lpstr>PowerPoint Presentation</vt:lpstr>
      <vt:lpstr>PowerPoint Presentation</vt:lpstr>
      <vt:lpstr>PowerPoint Presentation</vt:lpstr>
      <vt:lpstr>APIE KATALOGĄ</vt:lpstr>
      <vt:lpstr>NAUDOS ARCHYVUOJANTIEMS TYRĖJAMS</vt:lpstr>
      <vt:lpstr>PowerPoint Presentation</vt:lpstr>
      <vt:lpstr>DUOMENŲ ATVĖRIMO LYGIAI</vt:lpstr>
      <vt:lpstr>ARCHYVAVIMO TAISYKLĖS</vt:lpstr>
      <vt:lpstr>PowerPoint Presentation</vt:lpstr>
      <vt:lpstr>DUOMENŲ SKLAIDA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HEADER</dc:title>
  <dc:creator>Rasa Erentaitė</dc:creator>
  <cp:lastModifiedBy>Diana Burbienė</cp:lastModifiedBy>
  <cp:revision>148</cp:revision>
  <dcterms:created xsi:type="dcterms:W3CDTF">2025-11-07T07:35:17Z</dcterms:created>
  <dcterms:modified xsi:type="dcterms:W3CDTF">2026-03-13T11:39:29Z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Adobe InDesign 21.0 (Windows)</vt:lpwstr>
  </property>
  <property fmtid="{D5CDD505-2E9C-101B-9397-08002B2CF9AE}" pid="4" name="LastSaved">
    <vt:filetime>2025-11-07T00:00:00Z</vt:filetime>
  </property>
  <property fmtid="{D5CDD505-2E9C-101B-9397-08002B2CF9AE}" pid="5" name="Producer">
    <vt:lpwstr>Adobe PDF Library 18.0</vt:lpwstr>
  </property>
</Properties>
</file>